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47" r:id="rId3"/>
    <p:sldId id="328" r:id="rId4"/>
    <p:sldId id="261" r:id="rId5"/>
    <p:sldId id="317" r:id="rId6"/>
    <p:sldId id="345" r:id="rId7"/>
    <p:sldId id="329" r:id="rId8"/>
    <p:sldId id="346" r:id="rId9"/>
    <p:sldId id="319" r:id="rId10"/>
    <p:sldId id="321" r:id="rId11"/>
    <p:sldId id="322" r:id="rId12"/>
    <p:sldId id="318" r:id="rId13"/>
    <p:sldId id="327" r:id="rId14"/>
    <p:sldId id="325" r:id="rId15"/>
    <p:sldId id="326" r:id="rId16"/>
    <p:sldId id="31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sorterViewPr>
    <p:cViewPr>
      <p:scale>
        <a:sx n="100" d="100"/>
        <a:sy n="100" d="100"/>
      </p:scale>
      <p:origin x="0" y="-7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8B750-9AAB-6EEC-5AF1-1EBD58C42E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5A6C5B-07D1-0803-4C95-7BEB2B8314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D357FE-7F5F-190D-1104-C2F2BEB166DB}"/>
              </a:ext>
            </a:extLst>
          </p:cNvPr>
          <p:cNvSpPr>
            <a:spLocks noGrp="1"/>
          </p:cNvSpPr>
          <p:nvPr>
            <p:ph type="dt" sz="half" idx="10"/>
          </p:nvPr>
        </p:nvSpPr>
        <p:spPr/>
        <p:txBody>
          <a:bodyPr/>
          <a:lstStyle/>
          <a:p>
            <a:fld id="{3042FB1B-394F-4AA4-93CE-B6775B2C368A}" type="datetimeFigureOut">
              <a:rPr lang="en-US" smtClean="0"/>
              <a:t>1/28/2025</a:t>
            </a:fld>
            <a:endParaRPr lang="en-US"/>
          </a:p>
        </p:txBody>
      </p:sp>
      <p:sp>
        <p:nvSpPr>
          <p:cNvPr id="5" name="Footer Placeholder 4">
            <a:extLst>
              <a:ext uri="{FF2B5EF4-FFF2-40B4-BE49-F238E27FC236}">
                <a16:creationId xmlns:a16="http://schemas.microsoft.com/office/drawing/2014/main" id="{79A4E928-EFB8-4A86-7A46-02A1F8FB4C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D2AA2B-2CA4-729C-3DC0-21A1436245E8}"/>
              </a:ext>
            </a:extLst>
          </p:cNvPr>
          <p:cNvSpPr>
            <a:spLocks noGrp="1"/>
          </p:cNvSpPr>
          <p:nvPr>
            <p:ph type="sldNum" sz="quarter" idx="12"/>
          </p:nvPr>
        </p:nvSpPr>
        <p:spPr/>
        <p:txBody>
          <a:bodyPr/>
          <a:lstStyle/>
          <a:p>
            <a:fld id="{7EB524CA-2C15-44DC-A967-0F4FA1C27E25}" type="slidenum">
              <a:rPr lang="en-US" smtClean="0"/>
              <a:t>‹#›</a:t>
            </a:fld>
            <a:endParaRPr lang="en-US"/>
          </a:p>
        </p:txBody>
      </p:sp>
    </p:spTree>
    <p:extLst>
      <p:ext uri="{BB962C8B-B14F-4D97-AF65-F5344CB8AC3E}">
        <p14:creationId xmlns:p14="http://schemas.microsoft.com/office/powerpoint/2010/main" val="3087263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D7FB0-C012-0962-B1BE-128553B7A2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84B5E1-17C6-DAD9-50B7-C777D9FC7C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9D9106-66EE-982F-C981-0442A849B4CE}"/>
              </a:ext>
            </a:extLst>
          </p:cNvPr>
          <p:cNvSpPr>
            <a:spLocks noGrp="1"/>
          </p:cNvSpPr>
          <p:nvPr>
            <p:ph type="dt" sz="half" idx="10"/>
          </p:nvPr>
        </p:nvSpPr>
        <p:spPr/>
        <p:txBody>
          <a:bodyPr/>
          <a:lstStyle/>
          <a:p>
            <a:fld id="{3042FB1B-394F-4AA4-93CE-B6775B2C368A}" type="datetimeFigureOut">
              <a:rPr lang="en-US" smtClean="0"/>
              <a:t>1/28/2025</a:t>
            </a:fld>
            <a:endParaRPr lang="en-US"/>
          </a:p>
        </p:txBody>
      </p:sp>
      <p:sp>
        <p:nvSpPr>
          <p:cNvPr id="5" name="Footer Placeholder 4">
            <a:extLst>
              <a:ext uri="{FF2B5EF4-FFF2-40B4-BE49-F238E27FC236}">
                <a16:creationId xmlns:a16="http://schemas.microsoft.com/office/drawing/2014/main" id="{0728F5F5-DF70-D9CB-4B06-D1AA317EAF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945891-42D7-7D54-A260-3FFDCAD7E089}"/>
              </a:ext>
            </a:extLst>
          </p:cNvPr>
          <p:cNvSpPr>
            <a:spLocks noGrp="1"/>
          </p:cNvSpPr>
          <p:nvPr>
            <p:ph type="sldNum" sz="quarter" idx="12"/>
          </p:nvPr>
        </p:nvSpPr>
        <p:spPr/>
        <p:txBody>
          <a:bodyPr/>
          <a:lstStyle/>
          <a:p>
            <a:fld id="{7EB524CA-2C15-44DC-A967-0F4FA1C27E25}" type="slidenum">
              <a:rPr lang="en-US" smtClean="0"/>
              <a:t>‹#›</a:t>
            </a:fld>
            <a:endParaRPr lang="en-US"/>
          </a:p>
        </p:txBody>
      </p:sp>
    </p:spTree>
    <p:extLst>
      <p:ext uri="{BB962C8B-B14F-4D97-AF65-F5344CB8AC3E}">
        <p14:creationId xmlns:p14="http://schemas.microsoft.com/office/powerpoint/2010/main" val="4139100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1D90EF-5CA2-2ED8-1E9B-201A497467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E28B1D-80CE-B768-7C96-9C247F9944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97B384-5A48-B52A-A6F4-3F3B495D44BC}"/>
              </a:ext>
            </a:extLst>
          </p:cNvPr>
          <p:cNvSpPr>
            <a:spLocks noGrp="1"/>
          </p:cNvSpPr>
          <p:nvPr>
            <p:ph type="dt" sz="half" idx="10"/>
          </p:nvPr>
        </p:nvSpPr>
        <p:spPr/>
        <p:txBody>
          <a:bodyPr/>
          <a:lstStyle/>
          <a:p>
            <a:fld id="{3042FB1B-394F-4AA4-93CE-B6775B2C368A}" type="datetimeFigureOut">
              <a:rPr lang="en-US" smtClean="0"/>
              <a:t>1/28/2025</a:t>
            </a:fld>
            <a:endParaRPr lang="en-US"/>
          </a:p>
        </p:txBody>
      </p:sp>
      <p:sp>
        <p:nvSpPr>
          <p:cNvPr id="5" name="Footer Placeholder 4">
            <a:extLst>
              <a:ext uri="{FF2B5EF4-FFF2-40B4-BE49-F238E27FC236}">
                <a16:creationId xmlns:a16="http://schemas.microsoft.com/office/drawing/2014/main" id="{97B9266A-4DAA-83DC-CAC6-730B90D7B0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B38CD3-304C-D711-5066-79B41624ECD6}"/>
              </a:ext>
            </a:extLst>
          </p:cNvPr>
          <p:cNvSpPr>
            <a:spLocks noGrp="1"/>
          </p:cNvSpPr>
          <p:nvPr>
            <p:ph type="sldNum" sz="quarter" idx="12"/>
          </p:nvPr>
        </p:nvSpPr>
        <p:spPr/>
        <p:txBody>
          <a:bodyPr/>
          <a:lstStyle/>
          <a:p>
            <a:fld id="{7EB524CA-2C15-44DC-A967-0F4FA1C27E25}" type="slidenum">
              <a:rPr lang="en-US" smtClean="0"/>
              <a:t>‹#›</a:t>
            </a:fld>
            <a:endParaRPr lang="en-US"/>
          </a:p>
        </p:txBody>
      </p:sp>
    </p:spTree>
    <p:extLst>
      <p:ext uri="{BB962C8B-B14F-4D97-AF65-F5344CB8AC3E}">
        <p14:creationId xmlns:p14="http://schemas.microsoft.com/office/powerpoint/2010/main" val="601988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52166-F9F1-EBB9-BFB1-890D75D032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72EA46-95D8-2327-3BCE-EFC0216A76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FBEE51-86C0-0C82-3E17-BA39B9D8E950}"/>
              </a:ext>
            </a:extLst>
          </p:cNvPr>
          <p:cNvSpPr>
            <a:spLocks noGrp="1"/>
          </p:cNvSpPr>
          <p:nvPr>
            <p:ph type="dt" sz="half" idx="10"/>
          </p:nvPr>
        </p:nvSpPr>
        <p:spPr/>
        <p:txBody>
          <a:bodyPr/>
          <a:lstStyle/>
          <a:p>
            <a:fld id="{3042FB1B-394F-4AA4-93CE-B6775B2C368A}" type="datetimeFigureOut">
              <a:rPr lang="en-US" smtClean="0"/>
              <a:t>1/28/2025</a:t>
            </a:fld>
            <a:endParaRPr lang="en-US"/>
          </a:p>
        </p:txBody>
      </p:sp>
      <p:sp>
        <p:nvSpPr>
          <p:cNvPr id="5" name="Footer Placeholder 4">
            <a:extLst>
              <a:ext uri="{FF2B5EF4-FFF2-40B4-BE49-F238E27FC236}">
                <a16:creationId xmlns:a16="http://schemas.microsoft.com/office/drawing/2014/main" id="{0EFDECE5-8D56-7391-95CE-20CCA710E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1DAEF6-C045-0241-6FF3-20BAA3514AE4}"/>
              </a:ext>
            </a:extLst>
          </p:cNvPr>
          <p:cNvSpPr>
            <a:spLocks noGrp="1"/>
          </p:cNvSpPr>
          <p:nvPr>
            <p:ph type="sldNum" sz="quarter" idx="12"/>
          </p:nvPr>
        </p:nvSpPr>
        <p:spPr/>
        <p:txBody>
          <a:bodyPr/>
          <a:lstStyle/>
          <a:p>
            <a:fld id="{7EB524CA-2C15-44DC-A967-0F4FA1C27E25}" type="slidenum">
              <a:rPr lang="en-US" smtClean="0"/>
              <a:t>‹#›</a:t>
            </a:fld>
            <a:endParaRPr lang="en-US"/>
          </a:p>
        </p:txBody>
      </p:sp>
    </p:spTree>
    <p:extLst>
      <p:ext uri="{BB962C8B-B14F-4D97-AF65-F5344CB8AC3E}">
        <p14:creationId xmlns:p14="http://schemas.microsoft.com/office/powerpoint/2010/main" val="1067091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DA3E8-887C-E8FD-6CBA-47ED09DC1B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868E49-AE8E-CB90-FA92-6D215C8EDA1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97DD77-0232-A12A-516D-F39033519658}"/>
              </a:ext>
            </a:extLst>
          </p:cNvPr>
          <p:cNvSpPr>
            <a:spLocks noGrp="1"/>
          </p:cNvSpPr>
          <p:nvPr>
            <p:ph type="dt" sz="half" idx="10"/>
          </p:nvPr>
        </p:nvSpPr>
        <p:spPr/>
        <p:txBody>
          <a:bodyPr/>
          <a:lstStyle/>
          <a:p>
            <a:fld id="{3042FB1B-394F-4AA4-93CE-B6775B2C368A}" type="datetimeFigureOut">
              <a:rPr lang="en-US" smtClean="0"/>
              <a:t>1/28/2025</a:t>
            </a:fld>
            <a:endParaRPr lang="en-US"/>
          </a:p>
        </p:txBody>
      </p:sp>
      <p:sp>
        <p:nvSpPr>
          <p:cNvPr id="5" name="Footer Placeholder 4">
            <a:extLst>
              <a:ext uri="{FF2B5EF4-FFF2-40B4-BE49-F238E27FC236}">
                <a16:creationId xmlns:a16="http://schemas.microsoft.com/office/drawing/2014/main" id="{B8496396-62EB-2E4C-5E39-9844892BAC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150484-0977-47A6-C831-02C2E9BE421B}"/>
              </a:ext>
            </a:extLst>
          </p:cNvPr>
          <p:cNvSpPr>
            <a:spLocks noGrp="1"/>
          </p:cNvSpPr>
          <p:nvPr>
            <p:ph type="sldNum" sz="quarter" idx="12"/>
          </p:nvPr>
        </p:nvSpPr>
        <p:spPr/>
        <p:txBody>
          <a:bodyPr/>
          <a:lstStyle/>
          <a:p>
            <a:fld id="{7EB524CA-2C15-44DC-A967-0F4FA1C27E25}" type="slidenum">
              <a:rPr lang="en-US" smtClean="0"/>
              <a:t>‹#›</a:t>
            </a:fld>
            <a:endParaRPr lang="en-US"/>
          </a:p>
        </p:txBody>
      </p:sp>
    </p:spTree>
    <p:extLst>
      <p:ext uri="{BB962C8B-B14F-4D97-AF65-F5344CB8AC3E}">
        <p14:creationId xmlns:p14="http://schemas.microsoft.com/office/powerpoint/2010/main" val="1730459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6EE8F-C232-535D-B880-77A4783862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A73F77-14CC-77DA-4619-781E4B9337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E1DC2D-9AAA-8061-4697-3EBBF926ED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14B06F-CBF7-AD5E-60A8-D3D92A9FF277}"/>
              </a:ext>
            </a:extLst>
          </p:cNvPr>
          <p:cNvSpPr>
            <a:spLocks noGrp="1"/>
          </p:cNvSpPr>
          <p:nvPr>
            <p:ph type="dt" sz="half" idx="10"/>
          </p:nvPr>
        </p:nvSpPr>
        <p:spPr/>
        <p:txBody>
          <a:bodyPr/>
          <a:lstStyle/>
          <a:p>
            <a:fld id="{3042FB1B-394F-4AA4-93CE-B6775B2C368A}" type="datetimeFigureOut">
              <a:rPr lang="en-US" smtClean="0"/>
              <a:t>1/28/2025</a:t>
            </a:fld>
            <a:endParaRPr lang="en-US"/>
          </a:p>
        </p:txBody>
      </p:sp>
      <p:sp>
        <p:nvSpPr>
          <p:cNvPr id="6" name="Footer Placeholder 5">
            <a:extLst>
              <a:ext uri="{FF2B5EF4-FFF2-40B4-BE49-F238E27FC236}">
                <a16:creationId xmlns:a16="http://schemas.microsoft.com/office/drawing/2014/main" id="{17C91537-16E8-2E77-4317-28A2AC37F7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1197B7-B25A-F962-B225-6B69CD7D367C}"/>
              </a:ext>
            </a:extLst>
          </p:cNvPr>
          <p:cNvSpPr>
            <a:spLocks noGrp="1"/>
          </p:cNvSpPr>
          <p:nvPr>
            <p:ph type="sldNum" sz="quarter" idx="12"/>
          </p:nvPr>
        </p:nvSpPr>
        <p:spPr/>
        <p:txBody>
          <a:bodyPr/>
          <a:lstStyle/>
          <a:p>
            <a:fld id="{7EB524CA-2C15-44DC-A967-0F4FA1C27E25}" type="slidenum">
              <a:rPr lang="en-US" smtClean="0"/>
              <a:t>‹#›</a:t>
            </a:fld>
            <a:endParaRPr lang="en-US"/>
          </a:p>
        </p:txBody>
      </p:sp>
    </p:spTree>
    <p:extLst>
      <p:ext uri="{BB962C8B-B14F-4D97-AF65-F5344CB8AC3E}">
        <p14:creationId xmlns:p14="http://schemas.microsoft.com/office/powerpoint/2010/main" val="2932384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02A00-3613-383A-5059-84691ACECF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CFB9C6-E16A-1016-E4AC-7BE1251A6D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B9E9A8-6398-ECE3-6EF4-E1110E57E5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A5A309-19A7-EA5A-6E57-A83F605DC0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2690AE-C773-4FB4-A932-578E68F293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1E34ED-AA0D-9700-45F2-E44A87329EB5}"/>
              </a:ext>
            </a:extLst>
          </p:cNvPr>
          <p:cNvSpPr>
            <a:spLocks noGrp="1"/>
          </p:cNvSpPr>
          <p:nvPr>
            <p:ph type="dt" sz="half" idx="10"/>
          </p:nvPr>
        </p:nvSpPr>
        <p:spPr/>
        <p:txBody>
          <a:bodyPr/>
          <a:lstStyle/>
          <a:p>
            <a:fld id="{3042FB1B-394F-4AA4-93CE-B6775B2C368A}" type="datetimeFigureOut">
              <a:rPr lang="en-US" smtClean="0"/>
              <a:t>1/28/2025</a:t>
            </a:fld>
            <a:endParaRPr lang="en-US"/>
          </a:p>
        </p:txBody>
      </p:sp>
      <p:sp>
        <p:nvSpPr>
          <p:cNvPr id="8" name="Footer Placeholder 7">
            <a:extLst>
              <a:ext uri="{FF2B5EF4-FFF2-40B4-BE49-F238E27FC236}">
                <a16:creationId xmlns:a16="http://schemas.microsoft.com/office/drawing/2014/main" id="{C9B32597-D34A-ECF5-49D5-E484D6516A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A1583A-4982-02EB-E5E9-80523714C686}"/>
              </a:ext>
            </a:extLst>
          </p:cNvPr>
          <p:cNvSpPr>
            <a:spLocks noGrp="1"/>
          </p:cNvSpPr>
          <p:nvPr>
            <p:ph type="sldNum" sz="quarter" idx="12"/>
          </p:nvPr>
        </p:nvSpPr>
        <p:spPr/>
        <p:txBody>
          <a:bodyPr/>
          <a:lstStyle/>
          <a:p>
            <a:fld id="{7EB524CA-2C15-44DC-A967-0F4FA1C27E25}" type="slidenum">
              <a:rPr lang="en-US" smtClean="0"/>
              <a:t>‹#›</a:t>
            </a:fld>
            <a:endParaRPr lang="en-US"/>
          </a:p>
        </p:txBody>
      </p:sp>
    </p:spTree>
    <p:extLst>
      <p:ext uri="{BB962C8B-B14F-4D97-AF65-F5344CB8AC3E}">
        <p14:creationId xmlns:p14="http://schemas.microsoft.com/office/powerpoint/2010/main" val="48170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4E8A8-0F44-AD34-A94B-6B9B56C63F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E8B258-558F-E656-9529-E0EE53493A29}"/>
              </a:ext>
            </a:extLst>
          </p:cNvPr>
          <p:cNvSpPr>
            <a:spLocks noGrp="1"/>
          </p:cNvSpPr>
          <p:nvPr>
            <p:ph type="dt" sz="half" idx="10"/>
          </p:nvPr>
        </p:nvSpPr>
        <p:spPr/>
        <p:txBody>
          <a:bodyPr/>
          <a:lstStyle/>
          <a:p>
            <a:fld id="{3042FB1B-394F-4AA4-93CE-B6775B2C368A}" type="datetimeFigureOut">
              <a:rPr lang="en-US" smtClean="0"/>
              <a:t>1/28/2025</a:t>
            </a:fld>
            <a:endParaRPr lang="en-US"/>
          </a:p>
        </p:txBody>
      </p:sp>
      <p:sp>
        <p:nvSpPr>
          <p:cNvPr id="4" name="Footer Placeholder 3">
            <a:extLst>
              <a:ext uri="{FF2B5EF4-FFF2-40B4-BE49-F238E27FC236}">
                <a16:creationId xmlns:a16="http://schemas.microsoft.com/office/drawing/2014/main" id="{BFD012C9-7580-EF64-965F-13CE8687C6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E52595-A6B9-83C2-CC67-25DEA85A661F}"/>
              </a:ext>
            </a:extLst>
          </p:cNvPr>
          <p:cNvSpPr>
            <a:spLocks noGrp="1"/>
          </p:cNvSpPr>
          <p:nvPr>
            <p:ph type="sldNum" sz="quarter" idx="12"/>
          </p:nvPr>
        </p:nvSpPr>
        <p:spPr/>
        <p:txBody>
          <a:bodyPr/>
          <a:lstStyle/>
          <a:p>
            <a:fld id="{7EB524CA-2C15-44DC-A967-0F4FA1C27E25}" type="slidenum">
              <a:rPr lang="en-US" smtClean="0"/>
              <a:t>‹#›</a:t>
            </a:fld>
            <a:endParaRPr lang="en-US"/>
          </a:p>
        </p:txBody>
      </p:sp>
    </p:spTree>
    <p:extLst>
      <p:ext uri="{BB962C8B-B14F-4D97-AF65-F5344CB8AC3E}">
        <p14:creationId xmlns:p14="http://schemas.microsoft.com/office/powerpoint/2010/main" val="247736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307326-AF83-7F55-A663-8A9EF9662FC4}"/>
              </a:ext>
            </a:extLst>
          </p:cNvPr>
          <p:cNvSpPr>
            <a:spLocks noGrp="1"/>
          </p:cNvSpPr>
          <p:nvPr>
            <p:ph type="dt" sz="half" idx="10"/>
          </p:nvPr>
        </p:nvSpPr>
        <p:spPr/>
        <p:txBody>
          <a:bodyPr/>
          <a:lstStyle/>
          <a:p>
            <a:fld id="{3042FB1B-394F-4AA4-93CE-B6775B2C368A}" type="datetimeFigureOut">
              <a:rPr lang="en-US" smtClean="0"/>
              <a:t>1/28/2025</a:t>
            </a:fld>
            <a:endParaRPr lang="en-US"/>
          </a:p>
        </p:txBody>
      </p:sp>
      <p:sp>
        <p:nvSpPr>
          <p:cNvPr id="3" name="Footer Placeholder 2">
            <a:extLst>
              <a:ext uri="{FF2B5EF4-FFF2-40B4-BE49-F238E27FC236}">
                <a16:creationId xmlns:a16="http://schemas.microsoft.com/office/drawing/2014/main" id="{B9FC0880-3351-06E0-376D-19E99686CD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A95A6F-41C0-795D-AB11-6311191F6688}"/>
              </a:ext>
            </a:extLst>
          </p:cNvPr>
          <p:cNvSpPr>
            <a:spLocks noGrp="1"/>
          </p:cNvSpPr>
          <p:nvPr>
            <p:ph type="sldNum" sz="quarter" idx="12"/>
          </p:nvPr>
        </p:nvSpPr>
        <p:spPr/>
        <p:txBody>
          <a:bodyPr/>
          <a:lstStyle/>
          <a:p>
            <a:fld id="{7EB524CA-2C15-44DC-A967-0F4FA1C27E25}" type="slidenum">
              <a:rPr lang="en-US" smtClean="0"/>
              <a:t>‹#›</a:t>
            </a:fld>
            <a:endParaRPr lang="en-US"/>
          </a:p>
        </p:txBody>
      </p:sp>
    </p:spTree>
    <p:extLst>
      <p:ext uri="{BB962C8B-B14F-4D97-AF65-F5344CB8AC3E}">
        <p14:creationId xmlns:p14="http://schemas.microsoft.com/office/powerpoint/2010/main" val="997900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C7AFC-E913-B20A-EF28-BD12B00862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50AF3E-2330-19F2-05F8-DD8B745B39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6D84A9-1BBE-39B6-0C0E-9D6F32BC7F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88EB57-9369-C839-E90B-E34C92BC27A9}"/>
              </a:ext>
            </a:extLst>
          </p:cNvPr>
          <p:cNvSpPr>
            <a:spLocks noGrp="1"/>
          </p:cNvSpPr>
          <p:nvPr>
            <p:ph type="dt" sz="half" idx="10"/>
          </p:nvPr>
        </p:nvSpPr>
        <p:spPr/>
        <p:txBody>
          <a:bodyPr/>
          <a:lstStyle/>
          <a:p>
            <a:fld id="{3042FB1B-394F-4AA4-93CE-B6775B2C368A}" type="datetimeFigureOut">
              <a:rPr lang="en-US" smtClean="0"/>
              <a:t>1/28/2025</a:t>
            </a:fld>
            <a:endParaRPr lang="en-US"/>
          </a:p>
        </p:txBody>
      </p:sp>
      <p:sp>
        <p:nvSpPr>
          <p:cNvPr id="6" name="Footer Placeholder 5">
            <a:extLst>
              <a:ext uri="{FF2B5EF4-FFF2-40B4-BE49-F238E27FC236}">
                <a16:creationId xmlns:a16="http://schemas.microsoft.com/office/drawing/2014/main" id="{6F0306EA-7516-0E23-DFC9-07EEF6D87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F77988-E68A-4DF3-0437-498681DE2A48}"/>
              </a:ext>
            </a:extLst>
          </p:cNvPr>
          <p:cNvSpPr>
            <a:spLocks noGrp="1"/>
          </p:cNvSpPr>
          <p:nvPr>
            <p:ph type="sldNum" sz="quarter" idx="12"/>
          </p:nvPr>
        </p:nvSpPr>
        <p:spPr/>
        <p:txBody>
          <a:bodyPr/>
          <a:lstStyle/>
          <a:p>
            <a:fld id="{7EB524CA-2C15-44DC-A967-0F4FA1C27E25}" type="slidenum">
              <a:rPr lang="en-US" smtClean="0"/>
              <a:t>‹#›</a:t>
            </a:fld>
            <a:endParaRPr lang="en-US"/>
          </a:p>
        </p:txBody>
      </p:sp>
    </p:spTree>
    <p:extLst>
      <p:ext uri="{BB962C8B-B14F-4D97-AF65-F5344CB8AC3E}">
        <p14:creationId xmlns:p14="http://schemas.microsoft.com/office/powerpoint/2010/main" val="123653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46D5-4254-F4D4-6E69-853181E36D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6D0AD2-7F01-A0E5-33C5-CEF460AC7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3CF021-6ADF-73C6-2143-B9873F7FCD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456DE7-8489-0001-5B42-8E2C0E0EF15B}"/>
              </a:ext>
            </a:extLst>
          </p:cNvPr>
          <p:cNvSpPr>
            <a:spLocks noGrp="1"/>
          </p:cNvSpPr>
          <p:nvPr>
            <p:ph type="dt" sz="half" idx="10"/>
          </p:nvPr>
        </p:nvSpPr>
        <p:spPr/>
        <p:txBody>
          <a:bodyPr/>
          <a:lstStyle/>
          <a:p>
            <a:fld id="{3042FB1B-394F-4AA4-93CE-B6775B2C368A}" type="datetimeFigureOut">
              <a:rPr lang="en-US" smtClean="0"/>
              <a:t>1/28/2025</a:t>
            </a:fld>
            <a:endParaRPr lang="en-US"/>
          </a:p>
        </p:txBody>
      </p:sp>
      <p:sp>
        <p:nvSpPr>
          <p:cNvPr id="6" name="Footer Placeholder 5">
            <a:extLst>
              <a:ext uri="{FF2B5EF4-FFF2-40B4-BE49-F238E27FC236}">
                <a16:creationId xmlns:a16="http://schemas.microsoft.com/office/drawing/2014/main" id="{5A5A1582-B7C6-5178-AFF1-5BD7ACAFFE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90FF2D-030D-72EF-3F6C-B96340196BA4}"/>
              </a:ext>
            </a:extLst>
          </p:cNvPr>
          <p:cNvSpPr>
            <a:spLocks noGrp="1"/>
          </p:cNvSpPr>
          <p:nvPr>
            <p:ph type="sldNum" sz="quarter" idx="12"/>
          </p:nvPr>
        </p:nvSpPr>
        <p:spPr/>
        <p:txBody>
          <a:bodyPr/>
          <a:lstStyle/>
          <a:p>
            <a:fld id="{7EB524CA-2C15-44DC-A967-0F4FA1C27E25}" type="slidenum">
              <a:rPr lang="en-US" smtClean="0"/>
              <a:t>‹#›</a:t>
            </a:fld>
            <a:endParaRPr lang="en-US"/>
          </a:p>
        </p:txBody>
      </p:sp>
    </p:spTree>
    <p:extLst>
      <p:ext uri="{BB962C8B-B14F-4D97-AF65-F5344CB8AC3E}">
        <p14:creationId xmlns:p14="http://schemas.microsoft.com/office/powerpoint/2010/main" val="3333490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AF8430-E401-02BE-2F28-4938EF2A66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364AC8-22FE-EBA8-83BE-052FB1B4CE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8DDD47-C0C3-2D38-94AA-82D7B5C58C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042FB1B-394F-4AA4-93CE-B6775B2C368A}" type="datetimeFigureOut">
              <a:rPr lang="en-US" smtClean="0"/>
              <a:t>1/28/2025</a:t>
            </a:fld>
            <a:endParaRPr lang="en-US"/>
          </a:p>
        </p:txBody>
      </p:sp>
      <p:sp>
        <p:nvSpPr>
          <p:cNvPr id="5" name="Footer Placeholder 4">
            <a:extLst>
              <a:ext uri="{FF2B5EF4-FFF2-40B4-BE49-F238E27FC236}">
                <a16:creationId xmlns:a16="http://schemas.microsoft.com/office/drawing/2014/main" id="{DBDC0F9F-4B07-36AC-6FB6-D3A84DF11A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76980A1-C3C9-748E-33AA-54424910FC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EB524CA-2C15-44DC-A967-0F4FA1C27E25}" type="slidenum">
              <a:rPr lang="en-US" smtClean="0"/>
              <a:t>‹#›</a:t>
            </a:fld>
            <a:endParaRPr lang="en-US"/>
          </a:p>
        </p:txBody>
      </p:sp>
    </p:spTree>
    <p:extLst>
      <p:ext uri="{BB962C8B-B14F-4D97-AF65-F5344CB8AC3E}">
        <p14:creationId xmlns:p14="http://schemas.microsoft.com/office/powerpoint/2010/main" val="1100069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Immaculate_Conception" TargetMode="External"/><Relationship Id="rId2" Type="http://schemas.openxmlformats.org/officeDocument/2006/relationships/hyperlink" Target="https://en.wikipedia.org/wiki/Theotokos" TargetMode="External"/><Relationship Id="rId1" Type="http://schemas.openxmlformats.org/officeDocument/2006/relationships/slideLayout" Target="../slideLayouts/slideLayout7.xml"/><Relationship Id="rId5" Type="http://schemas.openxmlformats.org/officeDocument/2006/relationships/hyperlink" Target="https://en.wikipedia.org/wiki/Assumption_of_Mary" TargetMode="External"/><Relationship Id="rId4" Type="http://schemas.openxmlformats.org/officeDocument/2006/relationships/hyperlink" Target="https://en.wikipedia.org/wiki/Perpetual_virginity"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bible.usccb.org/bible/john/19#51019026-1" TargetMode="External"/><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BF2232-68AC-5CD9-DC24-0FD15687CF86}"/>
              </a:ext>
            </a:extLst>
          </p:cNvPr>
          <p:cNvSpPr/>
          <p:nvPr/>
        </p:nvSpPr>
        <p:spPr>
          <a:xfrm>
            <a:off x="3934778" y="563418"/>
            <a:ext cx="8257222" cy="28655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Elephant" panose="02020904090505020303" pitchFamily="18" charset="0"/>
              </a:rPr>
              <a:t>Mary of Nazareth</a:t>
            </a:r>
          </a:p>
        </p:txBody>
      </p:sp>
      <p:sp>
        <p:nvSpPr>
          <p:cNvPr id="3" name="Rectangle 2">
            <a:extLst>
              <a:ext uri="{FF2B5EF4-FFF2-40B4-BE49-F238E27FC236}">
                <a16:creationId xmlns:a16="http://schemas.microsoft.com/office/drawing/2014/main" id="{CD996A66-5D30-B5C8-5EF9-162A31F952F2}"/>
              </a:ext>
            </a:extLst>
          </p:cNvPr>
          <p:cNvSpPr/>
          <p:nvPr/>
        </p:nvSpPr>
        <p:spPr>
          <a:xfrm>
            <a:off x="3934778" y="5404249"/>
            <a:ext cx="8257222" cy="6435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Elephant" panose="02020904090505020303" pitchFamily="18" charset="0"/>
              </a:rPr>
              <a:t>By Deacon Jeff Powers</a:t>
            </a:r>
          </a:p>
        </p:txBody>
      </p:sp>
      <p:pic>
        <p:nvPicPr>
          <p:cNvPr id="5" name="Picture 4" descr="A painting of a person and a child&#10;&#10;Description automatically generated">
            <a:extLst>
              <a:ext uri="{FF2B5EF4-FFF2-40B4-BE49-F238E27FC236}">
                <a16:creationId xmlns:a16="http://schemas.microsoft.com/office/drawing/2014/main" id="{913F865F-6307-752C-AAF6-ABBE9411E3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34778" cy="6858000"/>
          </a:xfrm>
          <a:prstGeom prst="rect">
            <a:avLst/>
          </a:prstGeom>
        </p:spPr>
      </p:pic>
    </p:spTree>
    <p:extLst>
      <p:ext uri="{BB962C8B-B14F-4D97-AF65-F5344CB8AC3E}">
        <p14:creationId xmlns:p14="http://schemas.microsoft.com/office/powerpoint/2010/main" val="3448308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70370-FA2B-9239-6714-9FAFFE51157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DED1DBD-288A-08CE-0EDD-06ECB16FFB17}"/>
              </a:ext>
            </a:extLst>
          </p:cNvPr>
          <p:cNvSpPr/>
          <p:nvPr/>
        </p:nvSpPr>
        <p:spPr>
          <a:xfrm>
            <a:off x="-21772" y="89285"/>
            <a:ext cx="12235543" cy="14830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Elephant" panose="02020904090505020303" pitchFamily="18" charset="0"/>
              </a:rPr>
              <a:t>Dogmas (must be believed as a Catholic)</a:t>
            </a:r>
          </a:p>
        </p:txBody>
      </p:sp>
      <p:sp>
        <p:nvSpPr>
          <p:cNvPr id="3" name="Rectangle 2">
            <a:extLst>
              <a:ext uri="{FF2B5EF4-FFF2-40B4-BE49-F238E27FC236}">
                <a16:creationId xmlns:a16="http://schemas.microsoft.com/office/drawing/2014/main" id="{77A756C7-C470-A1AA-CB28-957DE0241586}"/>
              </a:ext>
            </a:extLst>
          </p:cNvPr>
          <p:cNvSpPr/>
          <p:nvPr/>
        </p:nvSpPr>
        <p:spPr>
          <a:xfrm>
            <a:off x="867783" y="1839557"/>
            <a:ext cx="4177553" cy="1753497"/>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hlinkClick r:id="rId2">
                  <a:extLst>
                    <a:ext uri="{A12FA001-AC4F-418D-AE19-62706E023703}">
                      <ahyp:hlinkClr xmlns:ahyp="http://schemas.microsoft.com/office/drawing/2018/hyperlinkcolor" val="tx"/>
                    </a:ext>
                  </a:extLst>
                </a:hlinkClick>
              </a:rPr>
              <a:t>Mother of God</a:t>
            </a:r>
            <a:endParaRPr lang="en-US" sz="4400" dirty="0">
              <a:solidFill>
                <a:schemeClr val="tx1"/>
              </a:solidFill>
            </a:endParaRPr>
          </a:p>
        </p:txBody>
      </p:sp>
      <p:sp>
        <p:nvSpPr>
          <p:cNvPr id="4" name="Rectangle 3">
            <a:extLst>
              <a:ext uri="{FF2B5EF4-FFF2-40B4-BE49-F238E27FC236}">
                <a16:creationId xmlns:a16="http://schemas.microsoft.com/office/drawing/2014/main" id="{EA08D190-EFA4-D257-0324-50CD4F93E969}"/>
              </a:ext>
            </a:extLst>
          </p:cNvPr>
          <p:cNvSpPr/>
          <p:nvPr/>
        </p:nvSpPr>
        <p:spPr>
          <a:xfrm>
            <a:off x="6361355" y="1839557"/>
            <a:ext cx="4177553" cy="1753497"/>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hlinkClick r:id="rId3" tooltip="Immaculate Conception">
                  <a:extLst>
                    <a:ext uri="{A12FA001-AC4F-418D-AE19-62706E023703}">
                      <ahyp:hlinkClr xmlns:ahyp="http://schemas.microsoft.com/office/drawing/2018/hyperlinkcolor" val="tx"/>
                    </a:ext>
                  </a:extLst>
                </a:hlinkClick>
              </a:rPr>
              <a:t>Immaculate Conception</a:t>
            </a:r>
            <a:endParaRPr lang="en-US" sz="4400" dirty="0">
              <a:solidFill>
                <a:schemeClr val="tx1"/>
              </a:solidFill>
            </a:endParaRPr>
          </a:p>
        </p:txBody>
      </p:sp>
      <p:sp>
        <p:nvSpPr>
          <p:cNvPr id="5" name="Rectangle 4">
            <a:extLst>
              <a:ext uri="{FF2B5EF4-FFF2-40B4-BE49-F238E27FC236}">
                <a16:creationId xmlns:a16="http://schemas.microsoft.com/office/drawing/2014/main" id="{CD549E6D-1F56-A894-D3CE-5221DEBF3B15}"/>
              </a:ext>
            </a:extLst>
          </p:cNvPr>
          <p:cNvSpPr/>
          <p:nvPr/>
        </p:nvSpPr>
        <p:spPr>
          <a:xfrm>
            <a:off x="867782" y="4267199"/>
            <a:ext cx="4177553" cy="1753497"/>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hlinkClick r:id="rId4" tooltip="Perpetual virginity">
                  <a:extLst>
                    <a:ext uri="{A12FA001-AC4F-418D-AE19-62706E023703}">
                      <ahyp:hlinkClr xmlns:ahyp="http://schemas.microsoft.com/office/drawing/2018/hyperlinkcolor" val="tx"/>
                    </a:ext>
                  </a:extLst>
                </a:hlinkClick>
              </a:rPr>
              <a:t>Perpetual virginity</a:t>
            </a:r>
            <a:endParaRPr lang="en-US" sz="4400" dirty="0">
              <a:solidFill>
                <a:schemeClr val="tx1"/>
              </a:solidFill>
            </a:endParaRPr>
          </a:p>
        </p:txBody>
      </p:sp>
      <p:sp>
        <p:nvSpPr>
          <p:cNvPr id="6" name="Rectangle 5">
            <a:extLst>
              <a:ext uri="{FF2B5EF4-FFF2-40B4-BE49-F238E27FC236}">
                <a16:creationId xmlns:a16="http://schemas.microsoft.com/office/drawing/2014/main" id="{B10BA3B2-63FF-4FD2-C779-1FDC143D02E4}"/>
              </a:ext>
            </a:extLst>
          </p:cNvPr>
          <p:cNvSpPr/>
          <p:nvPr/>
        </p:nvSpPr>
        <p:spPr>
          <a:xfrm>
            <a:off x="6361355" y="4202654"/>
            <a:ext cx="4177553" cy="1753497"/>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hlinkClick r:id="rId5" tooltip="Assumption of Mary">
                  <a:extLst>
                    <a:ext uri="{A12FA001-AC4F-418D-AE19-62706E023703}">
                      <ahyp:hlinkClr xmlns:ahyp="http://schemas.microsoft.com/office/drawing/2018/hyperlinkcolor" val="tx"/>
                    </a:ext>
                  </a:extLst>
                </a:hlinkClick>
              </a:rPr>
              <a:t>Assumption</a:t>
            </a:r>
            <a:r>
              <a:rPr lang="en-US" sz="3600" dirty="0">
                <a:solidFill>
                  <a:schemeClr val="tx1"/>
                </a:solidFill>
              </a:rPr>
              <a:t> into heaven </a:t>
            </a:r>
            <a:endParaRPr lang="en-US" sz="4400" dirty="0">
              <a:solidFill>
                <a:schemeClr val="tx1"/>
              </a:solidFill>
            </a:endParaRPr>
          </a:p>
        </p:txBody>
      </p:sp>
    </p:spTree>
    <p:extLst>
      <p:ext uri="{BB962C8B-B14F-4D97-AF65-F5344CB8AC3E}">
        <p14:creationId xmlns:p14="http://schemas.microsoft.com/office/powerpoint/2010/main" val="103531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B02F4-0932-7D15-7E13-EAD5482DC47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870940A-54D4-C2D9-6BBB-F3BA1EB80E4D}"/>
              </a:ext>
            </a:extLst>
          </p:cNvPr>
          <p:cNvSpPr/>
          <p:nvPr/>
        </p:nvSpPr>
        <p:spPr>
          <a:xfrm>
            <a:off x="1" y="89284"/>
            <a:ext cx="5314278" cy="67687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Elephant" panose="02020904090505020303" pitchFamily="18" charset="0"/>
              </a:rPr>
              <a:t>Brothers and sisters…</a:t>
            </a:r>
          </a:p>
        </p:txBody>
      </p:sp>
      <p:pic>
        <p:nvPicPr>
          <p:cNvPr id="6" name="Picture 5" descr="A group of cartoon characters&#10;&#10;Description automatically generated">
            <a:extLst>
              <a:ext uri="{FF2B5EF4-FFF2-40B4-BE49-F238E27FC236}">
                <a16:creationId xmlns:a16="http://schemas.microsoft.com/office/drawing/2014/main" id="{68D885A3-96AD-A364-BD59-886E8EF31A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1297" y="0"/>
            <a:ext cx="6810703" cy="6858000"/>
          </a:xfrm>
          <a:prstGeom prst="rect">
            <a:avLst/>
          </a:prstGeom>
        </p:spPr>
      </p:pic>
      <p:sp>
        <p:nvSpPr>
          <p:cNvPr id="7" name="Rectangle 6">
            <a:extLst>
              <a:ext uri="{FF2B5EF4-FFF2-40B4-BE49-F238E27FC236}">
                <a16:creationId xmlns:a16="http://schemas.microsoft.com/office/drawing/2014/main" id="{C7322BE6-2E99-BD69-2E44-46AD623B784D}"/>
              </a:ext>
            </a:extLst>
          </p:cNvPr>
          <p:cNvSpPr/>
          <p:nvPr/>
        </p:nvSpPr>
        <p:spPr>
          <a:xfrm>
            <a:off x="5470264" y="6008146"/>
            <a:ext cx="731520" cy="68311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2781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639B0-F8E7-803F-59BE-F861E1137B1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9CC27CA-989E-0184-FE0B-A4480A736EFF}"/>
              </a:ext>
            </a:extLst>
          </p:cNvPr>
          <p:cNvSpPr/>
          <p:nvPr/>
        </p:nvSpPr>
        <p:spPr>
          <a:xfrm>
            <a:off x="4545106" y="89285"/>
            <a:ext cx="7668665" cy="17502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Elephant" panose="02020904090505020303" pitchFamily="18" charset="0"/>
              </a:rPr>
              <a:t>Connections….</a:t>
            </a:r>
          </a:p>
        </p:txBody>
      </p:sp>
      <p:pic>
        <p:nvPicPr>
          <p:cNvPr id="4" name="Picture 3" descr="A painting of a person and a child&#10;&#10;Description automatically generated">
            <a:extLst>
              <a:ext uri="{FF2B5EF4-FFF2-40B4-BE49-F238E27FC236}">
                <a16:creationId xmlns:a16="http://schemas.microsoft.com/office/drawing/2014/main" id="{82665C83-500A-CE59-FD06-6FC36169F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43" y="0"/>
            <a:ext cx="4679156" cy="6858000"/>
          </a:xfrm>
          <a:prstGeom prst="rect">
            <a:avLst/>
          </a:prstGeom>
        </p:spPr>
      </p:pic>
      <p:sp>
        <p:nvSpPr>
          <p:cNvPr id="3" name="Rectangle 2">
            <a:extLst>
              <a:ext uri="{FF2B5EF4-FFF2-40B4-BE49-F238E27FC236}">
                <a16:creationId xmlns:a16="http://schemas.microsoft.com/office/drawing/2014/main" id="{FB599AB5-1308-7633-A695-42AD20E1828F}"/>
              </a:ext>
            </a:extLst>
          </p:cNvPr>
          <p:cNvSpPr/>
          <p:nvPr/>
        </p:nvSpPr>
        <p:spPr>
          <a:xfrm>
            <a:off x="5341171" y="2248348"/>
            <a:ext cx="6459967" cy="4136316"/>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spcBef>
                <a:spcPts val="2250"/>
              </a:spcBef>
              <a:spcAft>
                <a:spcPts val="2250"/>
              </a:spcAft>
            </a:pPr>
            <a:r>
              <a:rPr lang="en-US" sz="2800" b="0" i="0" dirty="0">
                <a:solidFill>
                  <a:schemeClr val="bg1"/>
                </a:solidFill>
                <a:effectLst/>
                <a:latin typeface="Lato" panose="020F0502020204030203" pitchFamily="34" charset="0"/>
              </a:rPr>
              <a:t>When Jesus saw his mother</a:t>
            </a:r>
            <a:r>
              <a:rPr lang="en-US" sz="2800" b="0" i="0" u="none" strike="noStrike" baseline="30000" dirty="0">
                <a:solidFill>
                  <a:schemeClr val="bg1"/>
                </a:solidFill>
                <a:effectLst/>
                <a:latin typeface="inherit"/>
                <a:hlinkClick r:id="rId3">
                  <a:extLst>
                    <a:ext uri="{A12FA001-AC4F-418D-AE19-62706E023703}">
                      <ahyp:hlinkClr xmlns:ahyp="http://schemas.microsoft.com/office/drawing/2018/hyperlinkcolor" val="tx"/>
                    </a:ext>
                  </a:extLst>
                </a:hlinkClick>
              </a:rPr>
              <a:t>*</a:t>
            </a:r>
            <a:r>
              <a:rPr lang="en-US" sz="2800" b="0" i="0" dirty="0">
                <a:solidFill>
                  <a:schemeClr val="bg1"/>
                </a:solidFill>
                <a:effectLst/>
                <a:latin typeface="Lato" panose="020F0502020204030203" pitchFamily="34" charset="0"/>
              </a:rPr>
              <a:t> and the disciple there whom he loved, he said to his mother, “</a:t>
            </a:r>
            <a:r>
              <a:rPr lang="en-US" sz="2800" b="1" i="1" u="sng" dirty="0">
                <a:solidFill>
                  <a:schemeClr val="bg1"/>
                </a:solidFill>
                <a:effectLst/>
                <a:latin typeface="Lato" panose="020F0502020204030203" pitchFamily="34" charset="0"/>
              </a:rPr>
              <a:t>Woman, behold, your son</a:t>
            </a:r>
            <a:r>
              <a:rPr lang="en-US" sz="2800" b="0" i="0" dirty="0">
                <a:solidFill>
                  <a:schemeClr val="bg1"/>
                </a:solidFill>
                <a:effectLst/>
                <a:latin typeface="Lato" panose="020F0502020204030203" pitchFamily="34" charset="0"/>
              </a:rPr>
              <a:t>.”</a:t>
            </a:r>
            <a:endParaRPr lang="en-US" sz="2800" b="0" i="0" baseline="30000" dirty="0">
              <a:solidFill>
                <a:schemeClr val="bg1"/>
              </a:solidFill>
              <a:effectLst/>
              <a:latin typeface="inherit"/>
            </a:endParaRPr>
          </a:p>
          <a:p>
            <a:pPr algn="l" fontAlgn="base">
              <a:spcBef>
                <a:spcPts val="2250"/>
              </a:spcBef>
              <a:spcAft>
                <a:spcPts val="2250"/>
              </a:spcAft>
            </a:pPr>
            <a:r>
              <a:rPr lang="en-US" sz="2800" b="0" i="0" dirty="0">
                <a:solidFill>
                  <a:schemeClr val="bg1"/>
                </a:solidFill>
                <a:effectLst/>
                <a:latin typeface="Lato" panose="020F0502020204030203" pitchFamily="34" charset="0"/>
              </a:rPr>
              <a:t>Then he said to the disciple, “</a:t>
            </a:r>
            <a:r>
              <a:rPr lang="en-US" sz="2800" b="1" i="1" u="sng" dirty="0">
                <a:solidFill>
                  <a:schemeClr val="bg1"/>
                </a:solidFill>
                <a:effectLst/>
                <a:latin typeface="Lato" panose="020F0502020204030203" pitchFamily="34" charset="0"/>
              </a:rPr>
              <a:t>Behold, your mother.</a:t>
            </a:r>
            <a:r>
              <a:rPr lang="en-US" sz="2800" b="0" i="0" dirty="0">
                <a:solidFill>
                  <a:schemeClr val="bg1"/>
                </a:solidFill>
                <a:effectLst/>
                <a:latin typeface="Lato" panose="020F0502020204030203" pitchFamily="34" charset="0"/>
              </a:rPr>
              <a:t>” And from that hour the disciple took her into his home.</a:t>
            </a:r>
          </a:p>
        </p:txBody>
      </p:sp>
    </p:spTree>
    <p:extLst>
      <p:ext uri="{BB962C8B-B14F-4D97-AF65-F5344CB8AC3E}">
        <p14:creationId xmlns:p14="http://schemas.microsoft.com/office/powerpoint/2010/main" val="114528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956E4-9312-5F0E-9C0A-1CD41A4FF14D}"/>
            </a:ext>
          </a:extLst>
        </p:cNvPr>
        <p:cNvGrpSpPr/>
        <p:nvPr/>
      </p:nvGrpSpPr>
      <p:grpSpPr>
        <a:xfrm>
          <a:off x="0" y="0"/>
          <a:ext cx="0" cy="0"/>
          <a:chOff x="0" y="0"/>
          <a:chExt cx="0" cy="0"/>
        </a:xfrm>
      </p:grpSpPr>
      <p:pic>
        <p:nvPicPr>
          <p:cNvPr id="4" name="Picture 3" descr="A stone structure with a red circle&#10;&#10;Description automatically generated">
            <a:extLst>
              <a:ext uri="{FF2B5EF4-FFF2-40B4-BE49-F238E27FC236}">
                <a16:creationId xmlns:a16="http://schemas.microsoft.com/office/drawing/2014/main" id="{F663C9FF-DCB3-4993-90E2-E335041E74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4579" y="0"/>
            <a:ext cx="6702842" cy="6858000"/>
          </a:xfrm>
          <a:prstGeom prst="rect">
            <a:avLst/>
          </a:prstGeom>
        </p:spPr>
      </p:pic>
    </p:spTree>
    <p:extLst>
      <p:ext uri="{BB962C8B-B14F-4D97-AF65-F5344CB8AC3E}">
        <p14:creationId xmlns:p14="http://schemas.microsoft.com/office/powerpoint/2010/main" val="3679379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BD0BE-8845-E6EB-08B5-5B9B8D4D0DD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D25983C-7D90-E2F4-6D6C-A2209C425495}"/>
              </a:ext>
            </a:extLst>
          </p:cNvPr>
          <p:cNvSpPr/>
          <p:nvPr/>
        </p:nvSpPr>
        <p:spPr>
          <a:xfrm>
            <a:off x="-21772" y="89284"/>
            <a:ext cx="7423033" cy="66665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i="1" u="sng" dirty="0">
                <a:solidFill>
                  <a:schemeClr val="bg1"/>
                </a:solidFill>
                <a:latin typeface="Elephant" panose="02020904090505020303" pitchFamily="18" charset="0"/>
              </a:rPr>
              <a:t>Private</a:t>
            </a:r>
            <a:r>
              <a:rPr lang="en-US" sz="4800" dirty="0">
                <a:solidFill>
                  <a:schemeClr val="bg1"/>
                </a:solidFill>
                <a:latin typeface="Elephant" panose="02020904090505020303" pitchFamily="18" charset="0"/>
              </a:rPr>
              <a:t> Revelation (apparitions)</a:t>
            </a:r>
          </a:p>
          <a:p>
            <a:pPr algn="ctr"/>
            <a:endParaRPr lang="en-US" sz="4800" dirty="0">
              <a:solidFill>
                <a:schemeClr val="bg1"/>
              </a:solidFill>
              <a:latin typeface="Elephant" panose="02020904090505020303" pitchFamily="18" charset="0"/>
            </a:endParaRPr>
          </a:p>
          <a:p>
            <a:pPr algn="ctr"/>
            <a:r>
              <a:rPr lang="en-US" sz="4800" dirty="0">
                <a:solidFill>
                  <a:schemeClr val="bg1"/>
                </a:solidFill>
                <a:latin typeface="Elephant" panose="02020904090505020303" pitchFamily="18" charset="0"/>
              </a:rPr>
              <a:t>There is only one woman – Mary – who gave birth to Jesus</a:t>
            </a:r>
          </a:p>
        </p:txBody>
      </p:sp>
      <p:pic>
        <p:nvPicPr>
          <p:cNvPr id="3074" name="Picture 2" descr="Virgin Mary Portrait">
            <a:extLst>
              <a:ext uri="{FF2B5EF4-FFF2-40B4-BE49-F238E27FC236}">
                <a16:creationId xmlns:a16="http://schemas.microsoft.com/office/drawing/2014/main" id="{91F7678F-FCB7-4AC6-484D-6CF532218D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5901" y="0"/>
            <a:ext cx="48212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711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42F13-DA63-7C69-8199-C4A9626685EE}"/>
            </a:ext>
          </a:extLst>
        </p:cNvPr>
        <p:cNvGrpSpPr/>
        <p:nvPr/>
      </p:nvGrpSpPr>
      <p:grpSpPr>
        <a:xfrm>
          <a:off x="0" y="0"/>
          <a:ext cx="0" cy="0"/>
          <a:chOff x="0" y="0"/>
          <a:chExt cx="0" cy="0"/>
        </a:xfrm>
      </p:grpSpPr>
      <p:pic>
        <p:nvPicPr>
          <p:cNvPr id="4" name="Picture 3" descr="Two women in black robes&#10;&#10;Description automatically generated">
            <a:extLst>
              <a:ext uri="{FF2B5EF4-FFF2-40B4-BE49-F238E27FC236}">
                <a16:creationId xmlns:a16="http://schemas.microsoft.com/office/drawing/2014/main" id="{F3C796DC-EAD3-ED60-D190-61CDD8303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694" y="36756"/>
            <a:ext cx="8526556" cy="6821244"/>
          </a:xfrm>
          <a:prstGeom prst="rect">
            <a:avLst/>
          </a:prstGeom>
        </p:spPr>
      </p:pic>
    </p:spTree>
    <p:extLst>
      <p:ext uri="{BB962C8B-B14F-4D97-AF65-F5344CB8AC3E}">
        <p14:creationId xmlns:p14="http://schemas.microsoft.com/office/powerpoint/2010/main" val="702285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BF2232-68AC-5CD9-DC24-0FD15687CF86}"/>
              </a:ext>
            </a:extLst>
          </p:cNvPr>
          <p:cNvSpPr/>
          <p:nvPr/>
        </p:nvSpPr>
        <p:spPr>
          <a:xfrm>
            <a:off x="5230368" y="563418"/>
            <a:ext cx="7000336" cy="56087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Elephant" panose="02020904090505020303" pitchFamily="18" charset="0"/>
              </a:rPr>
              <a:t>The End</a:t>
            </a:r>
          </a:p>
        </p:txBody>
      </p:sp>
      <p:pic>
        <p:nvPicPr>
          <p:cNvPr id="4" name="Picture 3" descr="A rock formation with a head on it&#10;&#10;Description automatically generated">
            <a:extLst>
              <a:ext uri="{FF2B5EF4-FFF2-40B4-BE49-F238E27FC236}">
                <a16:creationId xmlns:a16="http://schemas.microsoft.com/office/drawing/2014/main" id="{6731A544-93D6-6177-478C-3A01CF342C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57250" y="857250"/>
            <a:ext cx="6858000" cy="5143500"/>
          </a:xfrm>
          <a:prstGeom prst="rect">
            <a:avLst/>
          </a:prstGeom>
        </p:spPr>
      </p:pic>
    </p:spTree>
    <p:extLst>
      <p:ext uri="{BB962C8B-B14F-4D97-AF65-F5344CB8AC3E}">
        <p14:creationId xmlns:p14="http://schemas.microsoft.com/office/powerpoint/2010/main" val="1908010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7024E-3F3F-E6F6-87DB-420608228B34}"/>
            </a:ext>
          </a:extLst>
        </p:cNvPr>
        <p:cNvGrpSpPr/>
        <p:nvPr/>
      </p:nvGrpSpPr>
      <p:grpSpPr>
        <a:xfrm>
          <a:off x="0" y="0"/>
          <a:ext cx="0" cy="0"/>
          <a:chOff x="0" y="0"/>
          <a:chExt cx="0" cy="0"/>
        </a:xfrm>
      </p:grpSpPr>
      <p:pic>
        <p:nvPicPr>
          <p:cNvPr id="4" name="Picture 3" descr="A comic strip of a dog&#10;&#10;Description automatically generated">
            <a:extLst>
              <a:ext uri="{FF2B5EF4-FFF2-40B4-BE49-F238E27FC236}">
                <a16:creationId xmlns:a16="http://schemas.microsoft.com/office/drawing/2014/main" id="{0455E01E-F4C5-5BF1-2CFD-F762F64354F2}"/>
              </a:ext>
            </a:extLst>
          </p:cNvPr>
          <p:cNvPicPr>
            <a:picLocks noChangeAspect="1"/>
          </p:cNvPicPr>
          <p:nvPr/>
        </p:nvPicPr>
        <p:blipFill>
          <a:blip r:embed="rId2">
            <a:extLst>
              <a:ext uri="{28A0092B-C50C-407E-A947-70E740481C1C}">
                <a14:useLocalDpi xmlns:a14="http://schemas.microsoft.com/office/drawing/2010/main" val="0"/>
              </a:ext>
            </a:extLst>
          </a:blip>
          <a:srcRect b="49819"/>
          <a:stretch/>
        </p:blipFill>
        <p:spPr>
          <a:xfrm>
            <a:off x="58034" y="492307"/>
            <a:ext cx="12075932" cy="5873385"/>
          </a:xfrm>
          <a:prstGeom prst="rect">
            <a:avLst/>
          </a:prstGeom>
        </p:spPr>
      </p:pic>
    </p:spTree>
    <p:extLst>
      <p:ext uri="{BB962C8B-B14F-4D97-AF65-F5344CB8AC3E}">
        <p14:creationId xmlns:p14="http://schemas.microsoft.com/office/powerpoint/2010/main" val="2311438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5AD72-A87A-54C0-B464-A406D2A13A16}"/>
            </a:ext>
          </a:extLst>
        </p:cNvPr>
        <p:cNvGrpSpPr/>
        <p:nvPr/>
      </p:nvGrpSpPr>
      <p:grpSpPr>
        <a:xfrm>
          <a:off x="0" y="0"/>
          <a:ext cx="0" cy="0"/>
          <a:chOff x="0" y="0"/>
          <a:chExt cx="0" cy="0"/>
        </a:xfrm>
      </p:grpSpPr>
      <p:pic>
        <p:nvPicPr>
          <p:cNvPr id="4" name="Picture 3" descr="A comic strip of a dog&#10;&#10;Description automatically generated">
            <a:extLst>
              <a:ext uri="{FF2B5EF4-FFF2-40B4-BE49-F238E27FC236}">
                <a16:creationId xmlns:a16="http://schemas.microsoft.com/office/drawing/2014/main" id="{373E9E9A-4984-C797-EDDC-B74CD7A80B8F}"/>
              </a:ext>
            </a:extLst>
          </p:cNvPr>
          <p:cNvPicPr>
            <a:picLocks noChangeAspect="1"/>
          </p:cNvPicPr>
          <p:nvPr/>
        </p:nvPicPr>
        <p:blipFill>
          <a:blip r:embed="rId2">
            <a:extLst>
              <a:ext uri="{28A0092B-C50C-407E-A947-70E740481C1C}">
                <a14:useLocalDpi xmlns:a14="http://schemas.microsoft.com/office/drawing/2010/main" val="0"/>
              </a:ext>
            </a:extLst>
          </a:blip>
          <a:srcRect t="48779"/>
          <a:stretch/>
        </p:blipFill>
        <p:spPr>
          <a:xfrm>
            <a:off x="65475" y="506851"/>
            <a:ext cx="12061050" cy="5987666"/>
          </a:xfrm>
          <a:prstGeom prst="rect">
            <a:avLst/>
          </a:prstGeom>
        </p:spPr>
      </p:pic>
    </p:spTree>
    <p:extLst>
      <p:ext uri="{BB962C8B-B14F-4D97-AF65-F5344CB8AC3E}">
        <p14:creationId xmlns:p14="http://schemas.microsoft.com/office/powerpoint/2010/main" val="4067764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BF2232-68AC-5CD9-DC24-0FD15687CF86}"/>
              </a:ext>
            </a:extLst>
          </p:cNvPr>
          <p:cNvSpPr/>
          <p:nvPr/>
        </p:nvSpPr>
        <p:spPr>
          <a:xfrm>
            <a:off x="-21771" y="89284"/>
            <a:ext cx="5355772" cy="67687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Elephant" panose="02020904090505020303" pitchFamily="18" charset="0"/>
              </a:rPr>
              <a:t>The Biblical Mary: </a:t>
            </a:r>
            <a:r>
              <a:rPr lang="en-US" sz="4800">
                <a:solidFill>
                  <a:schemeClr val="bg1"/>
                </a:solidFill>
                <a:latin typeface="Elephant" panose="02020904090505020303" pitchFamily="18" charset="0"/>
              </a:rPr>
              <a:t>The Annunciation</a:t>
            </a:r>
            <a:endParaRPr lang="en-US" sz="4800" dirty="0">
              <a:solidFill>
                <a:schemeClr val="bg1"/>
              </a:solidFill>
              <a:latin typeface="Elephant" panose="02020904090505020303" pitchFamily="18" charset="0"/>
            </a:endParaRPr>
          </a:p>
        </p:txBody>
      </p:sp>
      <p:pic>
        <p:nvPicPr>
          <p:cNvPr id="4" name="Picture 3" descr="A religious figure with arms out&#10;&#10;Description automatically generated">
            <a:extLst>
              <a:ext uri="{FF2B5EF4-FFF2-40B4-BE49-F238E27FC236}">
                <a16:creationId xmlns:a16="http://schemas.microsoft.com/office/drawing/2014/main" id="{B5B505B2-9121-7FCD-B6D8-7EF6139DAD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Tree>
    <p:extLst>
      <p:ext uri="{BB962C8B-B14F-4D97-AF65-F5344CB8AC3E}">
        <p14:creationId xmlns:p14="http://schemas.microsoft.com/office/powerpoint/2010/main" val="1394343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29986-D97D-FFFA-3C9A-BCC8D81FAF7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9692253-B8FD-0C4A-15DA-C81F4AF62C25}"/>
              </a:ext>
            </a:extLst>
          </p:cNvPr>
          <p:cNvSpPr/>
          <p:nvPr/>
        </p:nvSpPr>
        <p:spPr>
          <a:xfrm>
            <a:off x="-21772" y="89285"/>
            <a:ext cx="12235543" cy="67095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Elephant" panose="02020904090505020303" pitchFamily="18" charset="0"/>
              </a:rPr>
              <a:t>In the </a:t>
            </a:r>
            <a:r>
              <a:rPr lang="en-US" sz="4000" b="1" i="1" u="sng" dirty="0">
                <a:solidFill>
                  <a:schemeClr val="bg1"/>
                </a:solidFill>
                <a:latin typeface="Elephant" panose="02020904090505020303" pitchFamily="18" charset="0"/>
              </a:rPr>
              <a:t>sixth month</a:t>
            </a:r>
            <a:r>
              <a:rPr lang="en-US" sz="4000" dirty="0">
                <a:solidFill>
                  <a:schemeClr val="bg1"/>
                </a:solidFill>
                <a:latin typeface="Elephant" panose="02020904090505020303" pitchFamily="18" charset="0"/>
              </a:rPr>
              <a:t>, the angel Gabriel was sent from God to a town of Galilee called Nazareth,</a:t>
            </a:r>
          </a:p>
          <a:p>
            <a:pPr algn="ctr"/>
            <a:r>
              <a:rPr lang="en-US" sz="4000" dirty="0">
                <a:solidFill>
                  <a:schemeClr val="bg1"/>
                </a:solidFill>
                <a:latin typeface="Elephant" panose="02020904090505020303" pitchFamily="18" charset="0"/>
              </a:rPr>
              <a:t>to </a:t>
            </a:r>
            <a:r>
              <a:rPr lang="en-US" sz="4000" b="1" i="1" u="sng" dirty="0">
                <a:solidFill>
                  <a:schemeClr val="bg1"/>
                </a:solidFill>
                <a:latin typeface="Elephant" panose="02020904090505020303" pitchFamily="18" charset="0"/>
              </a:rPr>
              <a:t>a virgin betrothed </a:t>
            </a:r>
            <a:r>
              <a:rPr lang="en-US" sz="4000" dirty="0">
                <a:solidFill>
                  <a:schemeClr val="bg1"/>
                </a:solidFill>
                <a:latin typeface="Elephant" panose="02020904090505020303" pitchFamily="18" charset="0"/>
              </a:rPr>
              <a:t>to a man named Joseph, </a:t>
            </a:r>
            <a:r>
              <a:rPr lang="en-US" sz="4000" b="1" i="1" u="sng" dirty="0">
                <a:solidFill>
                  <a:schemeClr val="bg1"/>
                </a:solidFill>
                <a:latin typeface="Elephant" panose="02020904090505020303" pitchFamily="18" charset="0"/>
              </a:rPr>
              <a:t>of the house of David</a:t>
            </a:r>
            <a:r>
              <a:rPr lang="en-US" sz="4000" dirty="0">
                <a:solidFill>
                  <a:schemeClr val="bg1"/>
                </a:solidFill>
                <a:latin typeface="Elephant" panose="02020904090505020303" pitchFamily="18" charset="0"/>
              </a:rPr>
              <a:t>, and the virgin’s name was Mary.</a:t>
            </a:r>
          </a:p>
          <a:p>
            <a:pPr algn="ctr"/>
            <a:r>
              <a:rPr lang="en-US" sz="4000" dirty="0">
                <a:solidFill>
                  <a:schemeClr val="bg1"/>
                </a:solidFill>
                <a:latin typeface="Elephant" panose="02020904090505020303" pitchFamily="18" charset="0"/>
              </a:rPr>
              <a:t>And coming to her, he said, “</a:t>
            </a:r>
            <a:r>
              <a:rPr lang="en-US" sz="4000" b="1" i="1" u="sng" dirty="0">
                <a:solidFill>
                  <a:schemeClr val="bg1"/>
                </a:solidFill>
                <a:latin typeface="Elephant" panose="02020904090505020303" pitchFamily="18" charset="0"/>
              </a:rPr>
              <a:t>Hail, favored one</a:t>
            </a:r>
            <a:r>
              <a:rPr lang="en-US" sz="4000" dirty="0">
                <a:solidFill>
                  <a:schemeClr val="bg1"/>
                </a:solidFill>
                <a:latin typeface="Elephant" panose="02020904090505020303" pitchFamily="18" charset="0"/>
              </a:rPr>
              <a:t>! The Lord is with you.”</a:t>
            </a:r>
          </a:p>
          <a:p>
            <a:pPr algn="ctr"/>
            <a:r>
              <a:rPr lang="en-US" sz="4000" dirty="0">
                <a:solidFill>
                  <a:schemeClr val="bg1"/>
                </a:solidFill>
                <a:latin typeface="Elephant" panose="02020904090505020303" pitchFamily="18" charset="0"/>
              </a:rPr>
              <a:t> But she was </a:t>
            </a:r>
            <a:r>
              <a:rPr lang="en-US" sz="4000" b="1" i="1" u="sng" dirty="0">
                <a:solidFill>
                  <a:schemeClr val="bg1"/>
                </a:solidFill>
                <a:latin typeface="Elephant" panose="02020904090505020303" pitchFamily="18" charset="0"/>
              </a:rPr>
              <a:t>greatly troubled </a:t>
            </a:r>
            <a:r>
              <a:rPr lang="en-US" sz="4000" dirty="0">
                <a:solidFill>
                  <a:schemeClr val="bg1"/>
                </a:solidFill>
                <a:latin typeface="Elephant" panose="02020904090505020303" pitchFamily="18" charset="0"/>
              </a:rPr>
              <a:t>at what was said and </a:t>
            </a:r>
            <a:r>
              <a:rPr lang="en-US" sz="4000" b="1" i="1" u="sng" dirty="0">
                <a:solidFill>
                  <a:schemeClr val="bg1"/>
                </a:solidFill>
                <a:latin typeface="Elephant" panose="02020904090505020303" pitchFamily="18" charset="0"/>
              </a:rPr>
              <a:t>pondered</a:t>
            </a:r>
            <a:r>
              <a:rPr lang="en-US" sz="4000" dirty="0">
                <a:solidFill>
                  <a:schemeClr val="bg1"/>
                </a:solidFill>
                <a:latin typeface="Elephant" panose="02020904090505020303" pitchFamily="18" charset="0"/>
              </a:rPr>
              <a:t> what sort of greeting this might be.</a:t>
            </a:r>
          </a:p>
        </p:txBody>
      </p:sp>
    </p:spTree>
    <p:extLst>
      <p:ext uri="{BB962C8B-B14F-4D97-AF65-F5344CB8AC3E}">
        <p14:creationId xmlns:p14="http://schemas.microsoft.com/office/powerpoint/2010/main" val="3835660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63F7F-2667-DCF0-1A5E-F8B0EBC7F1C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AE308A0-BC4B-1649-0BAC-993E5CB23BC7}"/>
              </a:ext>
            </a:extLst>
          </p:cNvPr>
          <p:cNvSpPr/>
          <p:nvPr/>
        </p:nvSpPr>
        <p:spPr>
          <a:xfrm>
            <a:off x="-21772" y="89285"/>
            <a:ext cx="12235543" cy="67095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Elephant" panose="02020904090505020303" pitchFamily="18" charset="0"/>
              </a:rPr>
              <a:t>Then the angel said to her, “Do not be afraid, Mary, for </a:t>
            </a:r>
            <a:r>
              <a:rPr lang="en-US" sz="4000" b="1" i="1" u="sng" dirty="0">
                <a:solidFill>
                  <a:schemeClr val="bg1"/>
                </a:solidFill>
                <a:latin typeface="Elephant" panose="02020904090505020303" pitchFamily="18" charset="0"/>
              </a:rPr>
              <a:t>you have found favor with God</a:t>
            </a:r>
            <a:r>
              <a:rPr lang="en-US" sz="4000" dirty="0">
                <a:solidFill>
                  <a:schemeClr val="bg1"/>
                </a:solidFill>
                <a:latin typeface="Elephant" panose="02020904090505020303" pitchFamily="18" charset="0"/>
              </a:rPr>
              <a:t>. Behold, you will conceive in your womb and bear a son, and you shall name him Jesus.  He will be great and will be called </a:t>
            </a:r>
            <a:r>
              <a:rPr lang="en-US" sz="4000" b="1" i="1" u="sng" dirty="0">
                <a:solidFill>
                  <a:schemeClr val="bg1"/>
                </a:solidFill>
                <a:latin typeface="Elephant" panose="02020904090505020303" pitchFamily="18" charset="0"/>
              </a:rPr>
              <a:t>Son of the Most High</a:t>
            </a:r>
            <a:r>
              <a:rPr lang="en-US" sz="4000" dirty="0">
                <a:solidFill>
                  <a:schemeClr val="bg1"/>
                </a:solidFill>
                <a:latin typeface="Elephant" panose="02020904090505020303" pitchFamily="18" charset="0"/>
              </a:rPr>
              <a:t>, and the Lord God will give him </a:t>
            </a:r>
            <a:r>
              <a:rPr lang="en-US" sz="4000" b="1" i="1" u="sng" dirty="0">
                <a:solidFill>
                  <a:schemeClr val="bg1"/>
                </a:solidFill>
                <a:latin typeface="Elephant" panose="02020904090505020303" pitchFamily="18" charset="0"/>
              </a:rPr>
              <a:t>the throne of David</a:t>
            </a:r>
            <a:r>
              <a:rPr lang="en-US" sz="4000" dirty="0">
                <a:solidFill>
                  <a:schemeClr val="bg1"/>
                </a:solidFill>
                <a:latin typeface="Elephant" panose="02020904090505020303" pitchFamily="18" charset="0"/>
              </a:rPr>
              <a:t> his father,</a:t>
            </a:r>
          </a:p>
          <a:p>
            <a:pPr algn="ctr"/>
            <a:r>
              <a:rPr lang="en-US" sz="4000" dirty="0">
                <a:solidFill>
                  <a:schemeClr val="bg1"/>
                </a:solidFill>
                <a:latin typeface="Elephant" panose="02020904090505020303" pitchFamily="18" charset="0"/>
              </a:rPr>
              <a:t>and he will </a:t>
            </a:r>
            <a:r>
              <a:rPr lang="en-US" sz="4000" b="1" i="1" u="sng" dirty="0">
                <a:solidFill>
                  <a:schemeClr val="bg1"/>
                </a:solidFill>
                <a:latin typeface="Elephant" panose="02020904090505020303" pitchFamily="18" charset="0"/>
              </a:rPr>
              <a:t>rule over the house of Jacob forever</a:t>
            </a:r>
            <a:r>
              <a:rPr lang="en-US" sz="4000" dirty="0">
                <a:solidFill>
                  <a:schemeClr val="bg1"/>
                </a:solidFill>
                <a:latin typeface="Elephant" panose="02020904090505020303" pitchFamily="18" charset="0"/>
              </a:rPr>
              <a:t>, and of his kingdom there will be no end.”</a:t>
            </a:r>
          </a:p>
        </p:txBody>
      </p:sp>
    </p:spTree>
    <p:extLst>
      <p:ext uri="{BB962C8B-B14F-4D97-AF65-F5344CB8AC3E}">
        <p14:creationId xmlns:p14="http://schemas.microsoft.com/office/powerpoint/2010/main" val="3647730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8037E-7A5B-FBDB-EE20-5A745383A938}"/>
            </a:ext>
          </a:extLst>
        </p:cNvPr>
        <p:cNvGrpSpPr/>
        <p:nvPr/>
      </p:nvGrpSpPr>
      <p:grpSpPr>
        <a:xfrm>
          <a:off x="0" y="0"/>
          <a:ext cx="0" cy="0"/>
          <a:chOff x="0" y="0"/>
          <a:chExt cx="0" cy="0"/>
        </a:xfrm>
      </p:grpSpPr>
      <p:pic>
        <p:nvPicPr>
          <p:cNvPr id="4" name="Picture 3" descr="A person and person laughing with a baby&#10;&#10;Description automatically generated">
            <a:extLst>
              <a:ext uri="{FF2B5EF4-FFF2-40B4-BE49-F238E27FC236}">
                <a16:creationId xmlns:a16="http://schemas.microsoft.com/office/drawing/2014/main" id="{EE462DAB-5CE9-8ADE-D901-8F984AB0EC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9875" y="0"/>
            <a:ext cx="6572250" cy="6858000"/>
          </a:xfrm>
          <a:prstGeom prst="rect">
            <a:avLst/>
          </a:prstGeom>
        </p:spPr>
      </p:pic>
    </p:spTree>
    <p:extLst>
      <p:ext uri="{BB962C8B-B14F-4D97-AF65-F5344CB8AC3E}">
        <p14:creationId xmlns:p14="http://schemas.microsoft.com/office/powerpoint/2010/main" val="3882825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26AAA-5051-2C42-3CE4-9840FA680D1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5498103-5BA3-C8BB-E2F7-1C41966005E4}"/>
              </a:ext>
            </a:extLst>
          </p:cNvPr>
          <p:cNvSpPr/>
          <p:nvPr/>
        </p:nvSpPr>
        <p:spPr>
          <a:xfrm>
            <a:off x="-21772" y="89285"/>
            <a:ext cx="12235543" cy="67095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Elephant" panose="02020904090505020303" pitchFamily="18" charset="0"/>
              </a:rPr>
              <a:t>But Mary said to the angel, “How can this be, since I have </a:t>
            </a:r>
            <a:r>
              <a:rPr lang="en-US" sz="4000" b="1" i="1" u="sng" dirty="0">
                <a:solidFill>
                  <a:schemeClr val="bg1"/>
                </a:solidFill>
                <a:latin typeface="Elephant" panose="02020904090505020303" pitchFamily="18" charset="0"/>
              </a:rPr>
              <a:t>no relations with a man</a:t>
            </a:r>
            <a:r>
              <a:rPr lang="en-US" sz="4000" dirty="0">
                <a:solidFill>
                  <a:schemeClr val="bg1"/>
                </a:solidFill>
                <a:latin typeface="Elephant" panose="02020904090505020303" pitchFamily="18" charset="0"/>
              </a:rPr>
              <a:t>?”</a:t>
            </a:r>
          </a:p>
          <a:p>
            <a:pPr algn="ctr"/>
            <a:r>
              <a:rPr lang="en-US" sz="4000" dirty="0">
                <a:solidFill>
                  <a:schemeClr val="bg1"/>
                </a:solidFill>
                <a:latin typeface="Elephant" panose="02020904090505020303" pitchFamily="18" charset="0"/>
              </a:rPr>
              <a:t>And the angel said to her in reply, “The holy Spirit will come upon you, and the power of the Most High will overshadow you. Therefore the child to be born will be called holy, </a:t>
            </a:r>
            <a:r>
              <a:rPr lang="en-US" sz="4000" b="1" i="1" u="sng" dirty="0">
                <a:solidFill>
                  <a:schemeClr val="bg1"/>
                </a:solidFill>
                <a:latin typeface="Elephant" panose="02020904090505020303" pitchFamily="18" charset="0"/>
              </a:rPr>
              <a:t>the Son of God</a:t>
            </a:r>
            <a:r>
              <a:rPr lang="en-US" sz="4000" dirty="0">
                <a:solidFill>
                  <a:schemeClr val="bg1"/>
                </a:solidFill>
                <a:latin typeface="Elephant" panose="02020904090505020303" pitchFamily="18" charset="0"/>
              </a:rPr>
              <a:t>.”</a:t>
            </a:r>
          </a:p>
        </p:txBody>
      </p:sp>
    </p:spTree>
    <p:extLst>
      <p:ext uri="{BB962C8B-B14F-4D97-AF65-F5344CB8AC3E}">
        <p14:creationId xmlns:p14="http://schemas.microsoft.com/office/powerpoint/2010/main" val="2910908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2A38F-8B67-86F8-5EEE-F8105A8BC98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24E38BE-618F-8183-B95F-5E7FAAECDDE9}"/>
              </a:ext>
            </a:extLst>
          </p:cNvPr>
          <p:cNvSpPr/>
          <p:nvPr/>
        </p:nvSpPr>
        <p:spPr>
          <a:xfrm>
            <a:off x="-21771" y="89284"/>
            <a:ext cx="6589316" cy="67310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Elephant" panose="02020904090505020303" pitchFamily="18" charset="0"/>
              </a:rPr>
              <a:t>Mary Mother of God (</a:t>
            </a:r>
            <a:r>
              <a:rPr lang="en-US" sz="4800" dirty="0" err="1">
                <a:solidFill>
                  <a:schemeClr val="bg1"/>
                </a:solidFill>
                <a:latin typeface="Elephant" panose="02020904090505020303" pitchFamily="18" charset="0"/>
              </a:rPr>
              <a:t>Theotokos</a:t>
            </a:r>
            <a:r>
              <a:rPr lang="en-US" sz="4800" dirty="0">
                <a:solidFill>
                  <a:schemeClr val="bg1"/>
                </a:solidFill>
                <a:latin typeface="Elephant" panose="02020904090505020303" pitchFamily="18" charset="0"/>
              </a:rPr>
              <a:t>)</a:t>
            </a:r>
          </a:p>
        </p:txBody>
      </p:sp>
      <p:pic>
        <p:nvPicPr>
          <p:cNvPr id="2050" name="Picture 2" descr="Virgin Mary Pictures – Set 04">
            <a:extLst>
              <a:ext uri="{FF2B5EF4-FFF2-40B4-BE49-F238E27FC236}">
                <a16:creationId xmlns:a16="http://schemas.microsoft.com/office/drawing/2014/main" id="{3CB80771-F05F-DF00-9E51-CCF8DCC5A4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5913" y="0"/>
            <a:ext cx="55260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5562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183</TotalTime>
  <Words>360</Words>
  <Application>Microsoft Office PowerPoint</Application>
  <PresentationFormat>Widescreen</PresentationFormat>
  <Paragraphs>25</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Aptos</vt:lpstr>
      <vt:lpstr>Aptos Display</vt:lpstr>
      <vt:lpstr>Arial</vt:lpstr>
      <vt:lpstr>Elephant</vt:lpstr>
      <vt:lpstr>inherit</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Deacon Powers</dc:creator>
  <cp:lastModifiedBy>Deacon Powers</cp:lastModifiedBy>
  <cp:revision>28</cp:revision>
  <dcterms:created xsi:type="dcterms:W3CDTF">2024-04-06T16:28:15Z</dcterms:created>
  <dcterms:modified xsi:type="dcterms:W3CDTF">2025-01-28T16:48:17Z</dcterms:modified>
</cp:coreProperties>
</file>