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317" r:id="rId4"/>
    <p:sldId id="318" r:id="rId5"/>
    <p:sldId id="319" r:id="rId6"/>
    <p:sldId id="345" r:id="rId7"/>
    <p:sldId id="346" r:id="rId8"/>
    <p:sldId id="320" r:id="rId9"/>
    <p:sldId id="321" r:id="rId10"/>
    <p:sldId id="322" r:id="rId11"/>
    <p:sldId id="324" r:id="rId12"/>
    <p:sldId id="316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B750-9AAB-6EEC-5AF1-1EBD58C42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A6C5B-07D1-0803-4C95-7BEB2B831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357FE-7F5F-190D-1104-C2F2BEB1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B1B-394F-4AA4-93CE-B6775B2C36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4E928-EFB8-4A86-7A46-02A1F8FB4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2AA2B-2CA4-729C-3DC0-21A14362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24CA-2C15-44DC-A967-0F4FA1C2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63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D7FB0-C012-0962-B1BE-128553B7A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4B5E1-17C6-DAD9-50B7-C777D9FC7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9106-66EE-982F-C981-0442A849B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B1B-394F-4AA4-93CE-B6775B2C36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8F5F5-DF70-D9CB-4B06-D1AA317E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45891-42D7-7D54-A260-3FFDCAD7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24CA-2C15-44DC-A967-0F4FA1C2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0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1D90EF-5CA2-2ED8-1E9B-201A49746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28B1D-80CE-B768-7C96-9C247F994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7B384-5A48-B52A-A6F4-3F3B495D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B1B-394F-4AA4-93CE-B6775B2C36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9266A-4DAA-83DC-CAC6-730B90D7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38CD3-304C-D711-5066-79B41624E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24CA-2C15-44DC-A967-0F4FA1C2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8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52166-F9F1-EBB9-BFB1-890D75D0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EA46-95D8-2327-3BCE-EFC0216A7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BEE51-86C0-0C82-3E17-BA39B9D8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B1B-394F-4AA4-93CE-B6775B2C36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DECE5-8D56-7391-95CE-20CCA710E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DAEF6-C045-0241-6FF3-20BAA351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24CA-2C15-44DC-A967-0F4FA1C2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9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DA3E8-887C-E8FD-6CBA-47ED09DC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68E49-AE8E-CB90-FA92-6D215C8ED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7DD77-0232-A12A-516D-F3903351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B1B-394F-4AA4-93CE-B6775B2C36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96396-62EB-2E4C-5E39-9844892BA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50484-0977-47A6-C831-02C2E9BE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24CA-2C15-44DC-A967-0F4FA1C2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5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6EE8F-C232-535D-B880-77A47838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73F77-14CC-77DA-4619-781E4B933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1DC2D-9AAA-8061-4697-3EBBF926E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4B06F-CBF7-AD5E-60A8-D3D92A9F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B1B-394F-4AA4-93CE-B6775B2C36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91537-16E8-2E77-4317-28A2AC37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197B7-B25A-F962-B225-6B69CD7D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24CA-2C15-44DC-A967-0F4FA1C2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8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02A00-3613-383A-5059-84691ACEC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FB9C6-E16A-1016-E4AC-7BE1251A6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9E9A8-6398-ECE3-6EF4-E1110E57E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A5A309-19A7-EA5A-6E57-A83F605DC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2690AE-C773-4FB4-A932-578E68F293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34ED-AA0D-9700-45F2-E44A87329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B1B-394F-4AA4-93CE-B6775B2C36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32597-D34A-ECF5-49D5-E484D651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A1583A-4982-02EB-E5E9-80523714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24CA-2C15-44DC-A967-0F4FA1C2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0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E8A8-0F44-AD34-A94B-6B9B56C63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8B258-558F-E656-9529-E0EE5349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B1B-394F-4AA4-93CE-B6775B2C36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012C9-7580-EF64-965F-13CE8687C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52595-A6B9-83C2-CC67-25DEA85A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24CA-2C15-44DC-A967-0F4FA1C2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07326-AF83-7F55-A663-8A9EF9662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B1B-394F-4AA4-93CE-B6775B2C36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FC0880-3351-06E0-376D-19E99686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95A6F-41C0-795D-AB11-6311191F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24CA-2C15-44DC-A967-0F4FA1C2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0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C7AFC-E913-B20A-EF28-BD12B0086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0AF3E-2330-19F2-05F8-DD8B745B3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D84A9-1BBE-39B6-0C0E-9D6F32BC7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8EB57-9369-C839-E90B-E34C92BC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B1B-394F-4AA4-93CE-B6775B2C36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306EA-7516-0E23-DFC9-07EEF6D87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77988-E68A-4DF3-0437-498681DE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24CA-2C15-44DC-A967-0F4FA1C2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E46D5-4254-F4D4-6E69-853181E3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6D0AD2-7F01-A0E5-33C5-CEF460AC7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CF021-6ADF-73C6-2143-B9873F7FC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56DE7-8489-0001-5B42-8E2C0E0EF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B1B-394F-4AA4-93CE-B6775B2C36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A1582-B7C6-5178-AFF1-5BD7ACAF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0FF2D-030D-72EF-3F6C-B96340196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24CA-2C15-44DC-A967-0F4FA1C2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9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AF8430-E401-02BE-2F28-4938EF2A6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64AC8-22FE-EBA8-83BE-052FB1B4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DDD47-C0C3-2D38-94AA-82D7B5C58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42FB1B-394F-4AA4-93CE-B6775B2C36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C0F9F-4B07-36AC-6FB6-D3A84DF11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980A1-C3C9-748E-33AA-54424910F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B524CA-2C15-44DC-A967-0F4FA1C27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6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ooden podium with a gold cloth on it&#10;&#10;AI-generated content may be incorrect.">
            <a:extLst>
              <a:ext uri="{FF2B5EF4-FFF2-40B4-BE49-F238E27FC236}">
                <a16:creationId xmlns:a16="http://schemas.microsoft.com/office/drawing/2014/main" id="{F25B77B8-D544-B7A7-6522-32EC297F9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F2232-68AC-5CD9-DC24-0FD15687CF86}"/>
              </a:ext>
            </a:extLst>
          </p:cNvPr>
          <p:cNvSpPr/>
          <p:nvPr/>
        </p:nvSpPr>
        <p:spPr>
          <a:xfrm>
            <a:off x="952500" y="563418"/>
            <a:ext cx="10287000" cy="2020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25 – The Mass part 2 Liturgy of the Word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996A66-5D30-B5C8-5EF9-162A31F952F2}"/>
              </a:ext>
            </a:extLst>
          </p:cNvPr>
          <p:cNvSpPr/>
          <p:nvPr/>
        </p:nvSpPr>
        <p:spPr>
          <a:xfrm>
            <a:off x="0" y="5404249"/>
            <a:ext cx="12192000" cy="643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Elephant" panose="02020904090505020303" pitchFamily="18" charset="0"/>
              </a:rPr>
              <a:t>By Deacon Jeff Powers</a:t>
            </a:r>
          </a:p>
        </p:txBody>
      </p:sp>
    </p:spTree>
    <p:extLst>
      <p:ext uri="{BB962C8B-B14F-4D97-AF65-F5344CB8AC3E}">
        <p14:creationId xmlns:p14="http://schemas.microsoft.com/office/powerpoint/2010/main" val="3448308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02F4-0932-7D15-7E13-EAD5482DC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70940A-54D4-C2D9-6BBB-F3BA1EB80E4D}"/>
              </a:ext>
            </a:extLst>
          </p:cNvPr>
          <p:cNvSpPr/>
          <p:nvPr/>
        </p:nvSpPr>
        <p:spPr>
          <a:xfrm>
            <a:off x="6522244" y="89284"/>
            <a:ext cx="5691527" cy="6768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General Intercessions or Prayers of  the Faithful</a:t>
            </a:r>
          </a:p>
        </p:txBody>
      </p:sp>
      <p:pic>
        <p:nvPicPr>
          <p:cNvPr id="4" name="Picture 3" descr="A large yellow sphere with several planets&#10;&#10;AI-generated content may be incorrect.">
            <a:extLst>
              <a:ext uri="{FF2B5EF4-FFF2-40B4-BE49-F238E27FC236}">
                <a16:creationId xmlns:a16="http://schemas.microsoft.com/office/drawing/2014/main" id="{2C36243C-E200-E800-7C79-E74F82215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2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81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A489E-14B0-2F05-E26B-116890D69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FD30FE-8DE5-2661-3347-110E94E26C8F}"/>
              </a:ext>
            </a:extLst>
          </p:cNvPr>
          <p:cNvSpPr/>
          <p:nvPr/>
        </p:nvSpPr>
        <p:spPr>
          <a:xfrm>
            <a:off x="-21771" y="89284"/>
            <a:ext cx="5615748" cy="6666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1 For the Church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2 For Political Leaders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3 For those in distress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4 For the sick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5 For the dead</a:t>
            </a:r>
          </a:p>
        </p:txBody>
      </p:sp>
      <p:pic>
        <p:nvPicPr>
          <p:cNvPr id="4" name="Picture 3" descr="A person wearing a hat and gloves&#10;&#10;AI-generated content may be incorrect.">
            <a:extLst>
              <a:ext uri="{FF2B5EF4-FFF2-40B4-BE49-F238E27FC236}">
                <a16:creationId xmlns:a16="http://schemas.microsoft.com/office/drawing/2014/main" id="{27BF9CA0-F540-B15C-E63C-D8DBEB549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37" y="0"/>
            <a:ext cx="6700034" cy="67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3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fishing lure&#10;&#10;AI-generated content may be incorrect.">
            <a:extLst>
              <a:ext uri="{FF2B5EF4-FFF2-40B4-BE49-F238E27FC236}">
                <a16:creationId xmlns:a16="http://schemas.microsoft.com/office/drawing/2014/main" id="{02D3AD20-8794-D0C5-2678-3CE0D4FDF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29" y="0"/>
            <a:ext cx="922494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F2232-68AC-5CD9-DC24-0FD15687CF86}"/>
              </a:ext>
            </a:extLst>
          </p:cNvPr>
          <p:cNvSpPr/>
          <p:nvPr/>
        </p:nvSpPr>
        <p:spPr>
          <a:xfrm>
            <a:off x="33867" y="563418"/>
            <a:ext cx="12196837" cy="1330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908010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84C3C7-9A6A-945B-6B4F-9F80FA503DC5}"/>
              </a:ext>
            </a:extLst>
          </p:cNvPr>
          <p:cNvSpPr/>
          <p:nvPr/>
        </p:nvSpPr>
        <p:spPr>
          <a:xfrm>
            <a:off x="512064" y="411480"/>
            <a:ext cx="11274552" cy="61081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Sunday March 16</a:t>
            </a:r>
            <a:r>
              <a:rPr lang="en-US" sz="36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Rite of Sending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Thursday March 20</a:t>
            </a:r>
            <a:r>
              <a:rPr lang="en-US" sz="36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7:30 pm (be there at 7) – Rite of Election St. Edward’s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Sunday March 23</a:t>
            </a:r>
            <a:r>
              <a:rPr lang="en-US" sz="36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rd</a:t>
            </a: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1</a:t>
            </a:r>
            <a:r>
              <a:rPr lang="en-US" sz="36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</a:t>
            </a: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scrutiny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Sunday March 30</a:t>
            </a:r>
            <a:r>
              <a:rPr lang="en-US" sz="36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2</a:t>
            </a:r>
            <a:r>
              <a:rPr lang="en-US" sz="36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Scrutiny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Sunday April 6</a:t>
            </a:r>
            <a:r>
              <a:rPr lang="en-US" sz="36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9:30 am – 3</a:t>
            </a:r>
            <a:r>
              <a:rPr lang="en-US" sz="36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rd</a:t>
            </a: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scrutiny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Sunday April 13</a:t>
            </a:r>
            <a:r>
              <a:rPr lang="en-US" sz="36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Palm Sunday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Saturday April 19</a:t>
            </a:r>
            <a:r>
              <a:rPr lang="en-US" sz="36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Easter Vigil Mass 8:30 (be there at 7:45)</a:t>
            </a:r>
          </a:p>
        </p:txBody>
      </p:sp>
    </p:spTree>
    <p:extLst>
      <p:ext uri="{BB962C8B-B14F-4D97-AF65-F5344CB8AC3E}">
        <p14:creationId xmlns:p14="http://schemas.microsoft.com/office/powerpoint/2010/main" val="468042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BF2232-68AC-5CD9-DC24-0FD15687CF86}"/>
              </a:ext>
            </a:extLst>
          </p:cNvPr>
          <p:cNvSpPr/>
          <p:nvPr/>
        </p:nvSpPr>
        <p:spPr>
          <a:xfrm>
            <a:off x="-21772" y="89285"/>
            <a:ext cx="12235543" cy="1483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What happens….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585DD-80E2-908D-091E-E8AB2ECCB138}"/>
              </a:ext>
            </a:extLst>
          </p:cNvPr>
          <p:cNvSpPr/>
          <p:nvPr/>
        </p:nvSpPr>
        <p:spPr>
          <a:xfrm>
            <a:off x="883919" y="1662057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First Reading  from the Old Testament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A54317-A232-F7CF-2D2F-05B8EF0D8026}"/>
              </a:ext>
            </a:extLst>
          </p:cNvPr>
          <p:cNvSpPr/>
          <p:nvPr/>
        </p:nvSpPr>
        <p:spPr>
          <a:xfrm>
            <a:off x="883919" y="2863327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Responsorial Psalm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555B10-A7C3-8317-A0EE-DD3DEB8E0F81}"/>
              </a:ext>
            </a:extLst>
          </p:cNvPr>
          <p:cNvSpPr/>
          <p:nvPr/>
        </p:nvSpPr>
        <p:spPr>
          <a:xfrm>
            <a:off x="845370" y="4127351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Second Reading  from an Epistle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2B156A-F274-2E2F-DF8E-4A0C3C18401D}"/>
              </a:ext>
            </a:extLst>
          </p:cNvPr>
          <p:cNvSpPr/>
          <p:nvPr/>
        </p:nvSpPr>
        <p:spPr>
          <a:xfrm>
            <a:off x="845370" y="5391375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Alleluia verse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9037A-0C09-22B6-BB31-BE28628B0836}"/>
              </a:ext>
            </a:extLst>
          </p:cNvPr>
          <p:cNvSpPr/>
          <p:nvPr/>
        </p:nvSpPr>
        <p:spPr>
          <a:xfrm>
            <a:off x="6528098" y="1662057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Gospel Proclaimed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5B05E-311C-4494-A432-1CC3253B303F}"/>
              </a:ext>
            </a:extLst>
          </p:cNvPr>
          <p:cNvSpPr/>
          <p:nvPr/>
        </p:nvSpPr>
        <p:spPr>
          <a:xfrm>
            <a:off x="6528098" y="2917115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Homily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9BBDB3-8621-050B-6B18-6F51A95D4472}"/>
              </a:ext>
            </a:extLst>
          </p:cNvPr>
          <p:cNvSpPr/>
          <p:nvPr/>
        </p:nvSpPr>
        <p:spPr>
          <a:xfrm>
            <a:off x="6528098" y="4172173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Creed/Profession of Faith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35922-73B3-E703-9227-D6A86FA8D457}"/>
              </a:ext>
            </a:extLst>
          </p:cNvPr>
          <p:cNvSpPr/>
          <p:nvPr/>
        </p:nvSpPr>
        <p:spPr>
          <a:xfrm>
            <a:off x="6528098" y="5391375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Prayers of the Faithful</a:t>
            </a:r>
          </a:p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General Intercessions</a:t>
            </a:r>
          </a:p>
        </p:txBody>
      </p:sp>
    </p:spTree>
    <p:extLst>
      <p:ext uri="{BB962C8B-B14F-4D97-AF65-F5344CB8AC3E}">
        <p14:creationId xmlns:p14="http://schemas.microsoft.com/office/powerpoint/2010/main" val="139434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29986-D97D-FFFA-3C9A-BCC8D81FA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692253-B8FD-0C4A-15DA-C81F4AF62C25}"/>
              </a:ext>
            </a:extLst>
          </p:cNvPr>
          <p:cNvSpPr/>
          <p:nvPr/>
        </p:nvSpPr>
        <p:spPr>
          <a:xfrm>
            <a:off x="-21772" y="89285"/>
            <a:ext cx="12235543" cy="1483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Who does What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354F61-6766-8FC8-F688-984956E41C89}"/>
              </a:ext>
            </a:extLst>
          </p:cNvPr>
          <p:cNvSpPr/>
          <p:nvPr/>
        </p:nvSpPr>
        <p:spPr>
          <a:xfrm>
            <a:off x="3489959" y="1662057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Lector: Person who does the readings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6D309-2256-0460-570D-65337A6ADBFD}"/>
              </a:ext>
            </a:extLst>
          </p:cNvPr>
          <p:cNvSpPr/>
          <p:nvPr/>
        </p:nvSpPr>
        <p:spPr>
          <a:xfrm>
            <a:off x="883919" y="2997798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Lector can be almost anyone, usually a lay person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06AC8-B7D1-BFF9-88E1-024A6BB08C9F}"/>
              </a:ext>
            </a:extLst>
          </p:cNvPr>
          <p:cNvSpPr/>
          <p:nvPr/>
        </p:nvSpPr>
        <p:spPr>
          <a:xfrm>
            <a:off x="883919" y="4333539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Lector(s) read the first reading and the second reading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256C7-7EE3-7AD8-FCAA-3729A706BF1B}"/>
              </a:ext>
            </a:extLst>
          </p:cNvPr>
          <p:cNvSpPr/>
          <p:nvPr/>
        </p:nvSpPr>
        <p:spPr>
          <a:xfrm>
            <a:off x="883919" y="5631628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Lector may read the Psalm, or it is sung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928C8E-1945-F1E6-226B-7E66EEC14453}"/>
              </a:ext>
            </a:extLst>
          </p:cNvPr>
          <p:cNvSpPr/>
          <p:nvPr/>
        </p:nvSpPr>
        <p:spPr>
          <a:xfrm>
            <a:off x="6458173" y="2997798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The alleluia verse is </a:t>
            </a:r>
            <a:r>
              <a:rPr lang="en-US" sz="2800" b="1" i="1" u="sng" dirty="0">
                <a:solidFill>
                  <a:schemeClr val="accent6">
                    <a:lumMod val="50000"/>
                  </a:schemeClr>
                </a:solidFill>
              </a:rPr>
              <a:t>always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sung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7536C8-7DF8-41AF-6A14-747448BFA2F6}"/>
              </a:ext>
            </a:extLst>
          </p:cNvPr>
          <p:cNvSpPr/>
          <p:nvPr/>
        </p:nvSpPr>
        <p:spPr>
          <a:xfrm>
            <a:off x="6458173" y="4283337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The Gospel can </a:t>
            </a:r>
            <a:r>
              <a:rPr lang="en-US" sz="2800" b="1" i="1" u="sng" dirty="0">
                <a:solidFill>
                  <a:schemeClr val="accent6">
                    <a:lumMod val="50000"/>
                  </a:schemeClr>
                </a:solidFill>
              </a:rPr>
              <a:t>ONLY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be proclaimed by a </a:t>
            </a:r>
            <a:r>
              <a:rPr lang="en-US" sz="2800" b="1" i="1" u="sng" dirty="0">
                <a:solidFill>
                  <a:schemeClr val="accent6">
                    <a:lumMod val="50000"/>
                  </a:schemeClr>
                </a:solidFill>
              </a:rPr>
              <a:t>Deacon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FC696-E129-E807-BE93-1594F9EDBDC3}"/>
              </a:ext>
            </a:extLst>
          </p:cNvPr>
          <p:cNvSpPr/>
          <p:nvPr/>
        </p:nvSpPr>
        <p:spPr>
          <a:xfrm>
            <a:off x="6399006" y="5522259"/>
            <a:ext cx="5212080" cy="1048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The homily can </a:t>
            </a:r>
            <a:r>
              <a:rPr lang="en-US" sz="2800" b="1" i="1" u="sng" dirty="0">
                <a:solidFill>
                  <a:schemeClr val="accent6">
                    <a:lumMod val="50000"/>
                  </a:schemeClr>
                </a:solidFill>
              </a:rPr>
              <a:t>only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be given by clergy </a:t>
            </a:r>
          </a:p>
        </p:txBody>
      </p:sp>
    </p:spTree>
    <p:extLst>
      <p:ext uri="{BB962C8B-B14F-4D97-AF65-F5344CB8AC3E}">
        <p14:creationId xmlns:p14="http://schemas.microsoft.com/office/powerpoint/2010/main" val="38356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639B0-F8E7-803F-59BE-F861E1137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CC27CA-989E-0184-FE0B-A4480A736EFF}"/>
              </a:ext>
            </a:extLst>
          </p:cNvPr>
          <p:cNvSpPr/>
          <p:nvPr/>
        </p:nvSpPr>
        <p:spPr>
          <a:xfrm>
            <a:off x="6255572" y="89284"/>
            <a:ext cx="5958199" cy="6768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Each Mass has a “Theme”</a:t>
            </a:r>
          </a:p>
        </p:txBody>
      </p:sp>
      <p:pic>
        <p:nvPicPr>
          <p:cNvPr id="4" name="Picture 3" descr="A cartoon of men riding camels&#10;&#10;AI-generated content may be incorrect.">
            <a:extLst>
              <a:ext uri="{FF2B5EF4-FFF2-40B4-BE49-F238E27FC236}">
                <a16:creationId xmlns:a16="http://schemas.microsoft.com/office/drawing/2014/main" id="{35781EFC-59E9-CA50-9772-9EF574866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89285"/>
            <a:ext cx="60769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89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2A38F-8B67-86F8-5EEE-F8105A8BC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4E38BE-618F-8183-B95F-5E7FAAECDDE9}"/>
              </a:ext>
            </a:extLst>
          </p:cNvPr>
          <p:cNvSpPr/>
          <p:nvPr/>
        </p:nvSpPr>
        <p:spPr>
          <a:xfrm>
            <a:off x="-21772" y="89285"/>
            <a:ext cx="12235543" cy="1483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Take Sides!</a:t>
            </a:r>
          </a:p>
        </p:txBody>
      </p:sp>
      <p:pic>
        <p:nvPicPr>
          <p:cNvPr id="5" name="Picture 4" descr="A altar with candles and flowers&#10;&#10;AI-generated content may be incorrect.">
            <a:extLst>
              <a:ext uri="{FF2B5EF4-FFF2-40B4-BE49-F238E27FC236}">
                <a16:creationId xmlns:a16="http://schemas.microsoft.com/office/drawing/2014/main" id="{4745EFC9-DDE1-BB48-A49E-82C5BAF10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1" t="16832" r="12672" b="5817"/>
          <a:stretch/>
        </p:blipFill>
        <p:spPr>
          <a:xfrm>
            <a:off x="4061012" y="2506532"/>
            <a:ext cx="4754880" cy="33617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7626B4-E18F-08FF-C9DD-0DF5948B0370}"/>
              </a:ext>
            </a:extLst>
          </p:cNvPr>
          <p:cNvSpPr/>
          <p:nvPr/>
        </p:nvSpPr>
        <p:spPr>
          <a:xfrm>
            <a:off x="9245300" y="2302136"/>
            <a:ext cx="2625764" cy="35661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Epistle Side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41BD3-E754-5F68-E0E8-15CD2BF4EE67}"/>
              </a:ext>
            </a:extLst>
          </p:cNvPr>
          <p:cNvSpPr/>
          <p:nvPr/>
        </p:nvSpPr>
        <p:spPr>
          <a:xfrm>
            <a:off x="753930" y="2404334"/>
            <a:ext cx="2625764" cy="35661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Gospel Side</a:t>
            </a:r>
          </a:p>
        </p:txBody>
      </p:sp>
    </p:spTree>
    <p:extLst>
      <p:ext uri="{BB962C8B-B14F-4D97-AF65-F5344CB8AC3E}">
        <p14:creationId xmlns:p14="http://schemas.microsoft.com/office/powerpoint/2010/main" val="15245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E970F-F0C0-5500-91BF-7EA2CCBDB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2C5F56-B8C4-A588-17E4-8A42512093B1}"/>
              </a:ext>
            </a:extLst>
          </p:cNvPr>
          <p:cNvSpPr/>
          <p:nvPr/>
        </p:nvSpPr>
        <p:spPr>
          <a:xfrm>
            <a:off x="-21772" y="89285"/>
            <a:ext cx="12235543" cy="1483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Take Sides!</a:t>
            </a:r>
          </a:p>
        </p:txBody>
      </p:sp>
      <p:pic>
        <p:nvPicPr>
          <p:cNvPr id="5" name="Picture 4" descr="A altar with candles and flowers&#10;&#10;AI-generated content may be incorrect.">
            <a:extLst>
              <a:ext uri="{FF2B5EF4-FFF2-40B4-BE49-F238E27FC236}">
                <a16:creationId xmlns:a16="http://schemas.microsoft.com/office/drawing/2014/main" id="{946EDB27-D59E-D1D6-185B-6A4693D38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1" t="16832" r="12672" b="5817"/>
          <a:stretch/>
        </p:blipFill>
        <p:spPr>
          <a:xfrm>
            <a:off x="4061012" y="2506532"/>
            <a:ext cx="4754880" cy="3361764"/>
          </a:xfrm>
          <a:prstGeom prst="rect">
            <a:avLst/>
          </a:prstGeom>
        </p:spPr>
      </p:pic>
      <p:pic>
        <p:nvPicPr>
          <p:cNvPr id="4" name="Picture 3" descr="A wooden podium with a gold cloth on it&#10;&#10;AI-generated content may be incorrect.">
            <a:extLst>
              <a:ext uri="{FF2B5EF4-FFF2-40B4-BE49-F238E27FC236}">
                <a16:creationId xmlns:a16="http://schemas.microsoft.com/office/drawing/2014/main" id="{52E4CC4D-367E-52C6-6C10-CE852590A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t="1192" r="23108" b="4024"/>
          <a:stretch/>
        </p:blipFill>
        <p:spPr>
          <a:xfrm>
            <a:off x="590325" y="2506532"/>
            <a:ext cx="2845398" cy="342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1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E1A15-FA60-2F0D-20F0-522AF3A3D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DC58BE-F57D-6E78-EADD-484379C09516}"/>
              </a:ext>
            </a:extLst>
          </p:cNvPr>
          <p:cNvSpPr/>
          <p:nvPr/>
        </p:nvSpPr>
        <p:spPr>
          <a:xfrm>
            <a:off x="-21772" y="89285"/>
            <a:ext cx="12235543" cy="1483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Take Sides!</a:t>
            </a:r>
          </a:p>
        </p:txBody>
      </p:sp>
      <p:pic>
        <p:nvPicPr>
          <p:cNvPr id="6" name="Picture 5" descr="A church stage with a cross and a gold table&#10;&#10;AI-generated content may be incorrect.">
            <a:extLst>
              <a:ext uri="{FF2B5EF4-FFF2-40B4-BE49-F238E27FC236}">
                <a16:creationId xmlns:a16="http://schemas.microsoft.com/office/drawing/2014/main" id="{DFCB8178-6597-A2C0-72DE-95C7094C7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7" t="42980" r="11586" b="8549"/>
          <a:stretch/>
        </p:blipFill>
        <p:spPr>
          <a:xfrm>
            <a:off x="1968649" y="1572381"/>
            <a:ext cx="7890734" cy="481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11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C44E6-5683-C898-8A35-D94BADF1E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252911-B3E3-FADA-FAEA-A59ADD29AC0F}"/>
              </a:ext>
            </a:extLst>
          </p:cNvPr>
          <p:cNvSpPr/>
          <p:nvPr/>
        </p:nvSpPr>
        <p:spPr>
          <a:xfrm>
            <a:off x="-21772" y="89285"/>
            <a:ext cx="12235543" cy="1483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Homily: Discussing the Word</a:t>
            </a:r>
          </a:p>
        </p:txBody>
      </p:sp>
      <p:pic>
        <p:nvPicPr>
          <p:cNvPr id="4" name="Picture 3" descr="A person in a white robe on a stage&#10;&#10;AI-generated content may be incorrect.">
            <a:extLst>
              <a:ext uri="{FF2B5EF4-FFF2-40B4-BE49-F238E27FC236}">
                <a16:creationId xmlns:a16="http://schemas.microsoft.com/office/drawing/2014/main" id="{DFD15C14-E93E-C4F6-14BA-2EC540F82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5" t="24314" r="32240" b="20314"/>
          <a:stretch/>
        </p:blipFill>
        <p:spPr>
          <a:xfrm>
            <a:off x="3097305" y="1312325"/>
            <a:ext cx="5997389" cy="545639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C7B38FF-DE42-3BE8-B556-4016D51D0D14}"/>
              </a:ext>
            </a:extLst>
          </p:cNvPr>
          <p:cNvSpPr/>
          <p:nvPr/>
        </p:nvSpPr>
        <p:spPr>
          <a:xfrm>
            <a:off x="161364" y="2662518"/>
            <a:ext cx="3722146" cy="327032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Notice!</a:t>
            </a:r>
          </a:p>
        </p:txBody>
      </p:sp>
    </p:spTree>
    <p:extLst>
      <p:ext uri="{BB962C8B-B14F-4D97-AF65-F5344CB8AC3E}">
        <p14:creationId xmlns:p14="http://schemas.microsoft.com/office/powerpoint/2010/main" val="312021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70370-FA2B-9239-6714-9FAFFE511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ED1DBD-288A-08CE-0EDD-06ECB16FFB17}"/>
              </a:ext>
            </a:extLst>
          </p:cNvPr>
          <p:cNvSpPr/>
          <p:nvPr/>
        </p:nvSpPr>
        <p:spPr>
          <a:xfrm>
            <a:off x="134215" y="95741"/>
            <a:ext cx="4803546" cy="6666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</a:rPr>
              <a:t>Credo: I Believe</a:t>
            </a:r>
          </a:p>
        </p:txBody>
      </p:sp>
      <p:pic>
        <p:nvPicPr>
          <p:cNvPr id="4" name="Picture 3" descr="A black and white drawing of a person holding a book&#10;&#10;AI-generated content may be incorrect.">
            <a:extLst>
              <a:ext uri="{FF2B5EF4-FFF2-40B4-BE49-F238E27FC236}">
                <a16:creationId xmlns:a16="http://schemas.microsoft.com/office/drawing/2014/main" id="{501F6DA9-B33E-1130-3701-C7B542099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64" y="0"/>
            <a:ext cx="6888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19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235</Words>
  <Application>Microsoft Office PowerPoint</Application>
  <PresentationFormat>Widescreen</PresentationFormat>
  <Paragraphs>43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Deacon Powers</dc:creator>
  <cp:lastModifiedBy>Deacon Powers</cp:lastModifiedBy>
  <cp:revision>34</cp:revision>
  <dcterms:created xsi:type="dcterms:W3CDTF">2024-04-06T16:28:15Z</dcterms:created>
  <dcterms:modified xsi:type="dcterms:W3CDTF">2025-03-04T00:29:29Z</dcterms:modified>
</cp:coreProperties>
</file>